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1136A-708A-4B28-91DC-B8B97408D87F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BDC1C-D93A-45E1-95D7-40A59C0AC2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4"/>
          <p:cNvGrpSpPr>
            <a:grpSpLocks/>
          </p:cNvGrpSpPr>
          <p:nvPr/>
        </p:nvGrpSpPr>
        <p:grpSpPr bwMode="auto">
          <a:xfrm>
            <a:off x="-30163" y="6350"/>
            <a:ext cx="9194801" cy="6834188"/>
            <a:chOff x="-19" y="4"/>
            <a:chExt cx="5792" cy="4305"/>
          </a:xfrm>
        </p:grpSpPr>
        <p:grpSp>
          <p:nvGrpSpPr>
            <p:cNvPr id="3" name="Group 43"/>
            <p:cNvGrpSpPr>
              <a:grpSpLocks/>
            </p:cNvGrpSpPr>
            <p:nvPr/>
          </p:nvGrpSpPr>
          <p:grpSpPr bwMode="auto">
            <a:xfrm>
              <a:off x="57" y="4"/>
              <a:ext cx="5603" cy="232"/>
              <a:chOff x="57" y="4"/>
              <a:chExt cx="5603" cy="232"/>
            </a:xfrm>
          </p:grpSpPr>
          <p:sp>
            <p:nvSpPr>
              <p:cNvPr id="116" name="AutoShape 2"/>
              <p:cNvSpPr>
                <a:spLocks noChangeArrowheads="1"/>
              </p:cNvSpPr>
              <p:nvPr/>
            </p:nvSpPr>
            <p:spPr bwMode="auto">
              <a:xfrm flipH="1">
                <a:off x="57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" name="AutoShape 3"/>
              <p:cNvSpPr>
                <a:spLocks noChangeArrowheads="1"/>
              </p:cNvSpPr>
              <p:nvPr/>
            </p:nvSpPr>
            <p:spPr bwMode="auto">
              <a:xfrm rot="10800000">
                <a:off x="19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8" name="AutoShape 4"/>
              <p:cNvSpPr>
                <a:spLocks noChangeArrowheads="1"/>
              </p:cNvSpPr>
              <p:nvPr/>
            </p:nvSpPr>
            <p:spPr bwMode="auto">
              <a:xfrm flipH="1">
                <a:off x="32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9" name="AutoShape 5"/>
              <p:cNvSpPr>
                <a:spLocks noChangeArrowheads="1"/>
              </p:cNvSpPr>
              <p:nvPr/>
            </p:nvSpPr>
            <p:spPr bwMode="auto">
              <a:xfrm rot="10800000">
                <a:off x="46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0" name="AutoShape 6"/>
              <p:cNvSpPr>
                <a:spLocks noChangeArrowheads="1"/>
              </p:cNvSpPr>
              <p:nvPr/>
            </p:nvSpPr>
            <p:spPr bwMode="auto">
              <a:xfrm flipH="1">
                <a:off x="593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1" name="AutoShape 7"/>
              <p:cNvSpPr>
                <a:spLocks noChangeArrowheads="1"/>
              </p:cNvSpPr>
              <p:nvPr/>
            </p:nvSpPr>
            <p:spPr bwMode="auto">
              <a:xfrm rot="10800000">
                <a:off x="726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2" name="AutoShape 8"/>
              <p:cNvSpPr>
                <a:spLocks noChangeArrowheads="1"/>
              </p:cNvSpPr>
              <p:nvPr/>
            </p:nvSpPr>
            <p:spPr bwMode="auto">
              <a:xfrm flipH="1">
                <a:off x="860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3" name="AutoShape 9"/>
              <p:cNvSpPr>
                <a:spLocks noChangeArrowheads="1"/>
              </p:cNvSpPr>
              <p:nvPr/>
            </p:nvSpPr>
            <p:spPr bwMode="auto">
              <a:xfrm rot="10800000">
                <a:off x="9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4" name="AutoShape 10"/>
              <p:cNvSpPr>
                <a:spLocks noChangeArrowheads="1"/>
              </p:cNvSpPr>
              <p:nvPr/>
            </p:nvSpPr>
            <p:spPr bwMode="auto">
              <a:xfrm flipH="1">
                <a:off x="112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5" name="AutoShape 11"/>
              <p:cNvSpPr>
                <a:spLocks noChangeArrowheads="1"/>
              </p:cNvSpPr>
              <p:nvPr/>
            </p:nvSpPr>
            <p:spPr bwMode="auto">
              <a:xfrm rot="10800000">
                <a:off x="125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6" name="AutoShape 12"/>
              <p:cNvSpPr>
                <a:spLocks noChangeArrowheads="1"/>
              </p:cNvSpPr>
              <p:nvPr/>
            </p:nvSpPr>
            <p:spPr bwMode="auto">
              <a:xfrm flipH="1">
                <a:off x="13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7" name="AutoShape 13"/>
              <p:cNvSpPr>
                <a:spLocks noChangeArrowheads="1"/>
              </p:cNvSpPr>
              <p:nvPr/>
            </p:nvSpPr>
            <p:spPr bwMode="auto">
              <a:xfrm rot="10800000">
                <a:off x="152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8" name="AutoShape 14"/>
              <p:cNvSpPr>
                <a:spLocks noChangeArrowheads="1"/>
              </p:cNvSpPr>
              <p:nvPr/>
            </p:nvSpPr>
            <p:spPr bwMode="auto">
              <a:xfrm flipH="1">
                <a:off x="1656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9" name="AutoShape 15"/>
              <p:cNvSpPr>
                <a:spLocks noChangeArrowheads="1"/>
              </p:cNvSpPr>
              <p:nvPr/>
            </p:nvSpPr>
            <p:spPr bwMode="auto">
              <a:xfrm rot="10800000">
                <a:off x="178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0" name="AutoShape 16"/>
              <p:cNvSpPr>
                <a:spLocks noChangeArrowheads="1"/>
              </p:cNvSpPr>
              <p:nvPr/>
            </p:nvSpPr>
            <p:spPr bwMode="auto">
              <a:xfrm flipH="1">
                <a:off x="192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1" name="AutoShape 17"/>
              <p:cNvSpPr>
                <a:spLocks noChangeArrowheads="1"/>
              </p:cNvSpPr>
              <p:nvPr/>
            </p:nvSpPr>
            <p:spPr bwMode="auto">
              <a:xfrm rot="10800000">
                <a:off x="205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2" name="AutoShape 18"/>
              <p:cNvSpPr>
                <a:spLocks noChangeArrowheads="1"/>
              </p:cNvSpPr>
              <p:nvPr/>
            </p:nvSpPr>
            <p:spPr bwMode="auto">
              <a:xfrm flipH="1">
                <a:off x="2187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3" name="AutoShape 19"/>
              <p:cNvSpPr>
                <a:spLocks noChangeArrowheads="1"/>
              </p:cNvSpPr>
              <p:nvPr/>
            </p:nvSpPr>
            <p:spPr bwMode="auto">
              <a:xfrm rot="10800000">
                <a:off x="231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4" name="AutoShape 20"/>
              <p:cNvSpPr>
                <a:spLocks noChangeArrowheads="1"/>
              </p:cNvSpPr>
              <p:nvPr/>
            </p:nvSpPr>
            <p:spPr bwMode="auto">
              <a:xfrm flipH="1">
                <a:off x="245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5" name="AutoShape 21"/>
              <p:cNvSpPr>
                <a:spLocks noChangeArrowheads="1"/>
              </p:cNvSpPr>
              <p:nvPr/>
            </p:nvSpPr>
            <p:spPr bwMode="auto">
              <a:xfrm rot="10800000">
                <a:off x="2584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6" name="AutoShape 22"/>
              <p:cNvSpPr>
                <a:spLocks noChangeArrowheads="1"/>
              </p:cNvSpPr>
              <p:nvPr/>
            </p:nvSpPr>
            <p:spPr bwMode="auto">
              <a:xfrm flipH="1">
                <a:off x="27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7" name="AutoShape 23"/>
              <p:cNvSpPr>
                <a:spLocks noChangeArrowheads="1"/>
              </p:cNvSpPr>
              <p:nvPr/>
            </p:nvSpPr>
            <p:spPr bwMode="auto">
              <a:xfrm rot="10800000">
                <a:off x="285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8" name="AutoShape 24"/>
              <p:cNvSpPr>
                <a:spLocks noChangeArrowheads="1"/>
              </p:cNvSpPr>
              <p:nvPr/>
            </p:nvSpPr>
            <p:spPr bwMode="auto">
              <a:xfrm flipH="1">
                <a:off x="298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9" name="AutoShape 25"/>
              <p:cNvSpPr>
                <a:spLocks noChangeArrowheads="1"/>
              </p:cNvSpPr>
              <p:nvPr/>
            </p:nvSpPr>
            <p:spPr bwMode="auto">
              <a:xfrm rot="10800000">
                <a:off x="311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0" name="AutoShape 26"/>
              <p:cNvSpPr>
                <a:spLocks noChangeArrowheads="1"/>
              </p:cNvSpPr>
              <p:nvPr/>
            </p:nvSpPr>
            <p:spPr bwMode="auto">
              <a:xfrm flipH="1">
                <a:off x="324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1" name="AutoShape 27"/>
              <p:cNvSpPr>
                <a:spLocks noChangeArrowheads="1"/>
              </p:cNvSpPr>
              <p:nvPr/>
            </p:nvSpPr>
            <p:spPr bwMode="auto">
              <a:xfrm rot="10800000">
                <a:off x="338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2" name="AutoShape 28"/>
              <p:cNvSpPr>
                <a:spLocks noChangeArrowheads="1"/>
              </p:cNvSpPr>
              <p:nvPr/>
            </p:nvSpPr>
            <p:spPr bwMode="auto">
              <a:xfrm flipH="1">
                <a:off x="3515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3" name="AutoShape 29"/>
              <p:cNvSpPr>
                <a:spLocks noChangeArrowheads="1"/>
              </p:cNvSpPr>
              <p:nvPr/>
            </p:nvSpPr>
            <p:spPr bwMode="auto">
              <a:xfrm rot="10800000">
                <a:off x="364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4" name="AutoShape 30"/>
              <p:cNvSpPr>
                <a:spLocks noChangeArrowheads="1"/>
              </p:cNvSpPr>
              <p:nvPr/>
            </p:nvSpPr>
            <p:spPr bwMode="auto">
              <a:xfrm flipH="1">
                <a:off x="377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5" name="AutoShape 31"/>
              <p:cNvSpPr>
                <a:spLocks noChangeArrowheads="1"/>
              </p:cNvSpPr>
              <p:nvPr/>
            </p:nvSpPr>
            <p:spPr bwMode="auto">
              <a:xfrm rot="10800000">
                <a:off x="391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6" name="AutoShape 32"/>
              <p:cNvSpPr>
                <a:spLocks noChangeArrowheads="1"/>
              </p:cNvSpPr>
              <p:nvPr/>
            </p:nvSpPr>
            <p:spPr bwMode="auto">
              <a:xfrm flipH="1">
                <a:off x="4044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7" name="AutoShape 33"/>
              <p:cNvSpPr>
                <a:spLocks noChangeArrowheads="1"/>
              </p:cNvSpPr>
              <p:nvPr/>
            </p:nvSpPr>
            <p:spPr bwMode="auto">
              <a:xfrm rot="10800000">
                <a:off x="417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8" name="AutoShape 34"/>
              <p:cNvSpPr>
                <a:spLocks noChangeArrowheads="1"/>
              </p:cNvSpPr>
              <p:nvPr/>
            </p:nvSpPr>
            <p:spPr bwMode="auto">
              <a:xfrm flipH="1">
                <a:off x="431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9" name="AutoShape 35"/>
              <p:cNvSpPr>
                <a:spLocks noChangeArrowheads="1"/>
              </p:cNvSpPr>
              <p:nvPr/>
            </p:nvSpPr>
            <p:spPr bwMode="auto">
              <a:xfrm rot="10800000">
                <a:off x="444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0" name="AutoShape 36"/>
              <p:cNvSpPr>
                <a:spLocks noChangeArrowheads="1"/>
              </p:cNvSpPr>
              <p:nvPr/>
            </p:nvSpPr>
            <p:spPr bwMode="auto">
              <a:xfrm flipH="1">
                <a:off x="457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1" name="AutoShape 37"/>
              <p:cNvSpPr>
                <a:spLocks noChangeArrowheads="1"/>
              </p:cNvSpPr>
              <p:nvPr/>
            </p:nvSpPr>
            <p:spPr bwMode="auto">
              <a:xfrm rot="10800000">
                <a:off x="4709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2" name="AutoShape 38"/>
              <p:cNvSpPr>
                <a:spLocks noChangeArrowheads="1"/>
              </p:cNvSpPr>
              <p:nvPr/>
            </p:nvSpPr>
            <p:spPr bwMode="auto">
              <a:xfrm flipH="1">
                <a:off x="4842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3" name="AutoShape 39"/>
              <p:cNvSpPr>
                <a:spLocks noChangeArrowheads="1"/>
              </p:cNvSpPr>
              <p:nvPr/>
            </p:nvSpPr>
            <p:spPr bwMode="auto">
              <a:xfrm rot="10800000">
                <a:off x="4976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4" name="AutoShape 40"/>
              <p:cNvSpPr>
                <a:spLocks noChangeArrowheads="1"/>
              </p:cNvSpPr>
              <p:nvPr/>
            </p:nvSpPr>
            <p:spPr bwMode="auto">
              <a:xfrm flipH="1">
                <a:off x="51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5" name="AutoShape 41"/>
              <p:cNvSpPr>
                <a:spLocks noChangeArrowheads="1"/>
              </p:cNvSpPr>
              <p:nvPr/>
            </p:nvSpPr>
            <p:spPr bwMode="auto">
              <a:xfrm rot="10800000">
                <a:off x="525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6" name="AutoShape 42"/>
              <p:cNvSpPr>
                <a:spLocks noChangeArrowheads="1"/>
              </p:cNvSpPr>
              <p:nvPr/>
            </p:nvSpPr>
            <p:spPr bwMode="auto">
              <a:xfrm flipH="1">
                <a:off x="5385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4" name="Group 77"/>
            <p:cNvGrpSpPr>
              <a:grpSpLocks/>
            </p:cNvGrpSpPr>
            <p:nvPr/>
          </p:nvGrpSpPr>
          <p:grpSpPr bwMode="auto">
            <a:xfrm>
              <a:off x="5497" y="4"/>
              <a:ext cx="276" cy="4304"/>
              <a:chOff x="5497" y="4"/>
              <a:chExt cx="276" cy="4304"/>
            </a:xfrm>
          </p:grpSpPr>
          <p:sp>
            <p:nvSpPr>
              <p:cNvPr id="83" name="Rectangle 44"/>
              <p:cNvSpPr>
                <a:spLocks noChangeArrowheads="1"/>
              </p:cNvSpPr>
              <p:nvPr/>
            </p:nvSpPr>
            <p:spPr bwMode="auto">
              <a:xfrm>
                <a:off x="5522" y="4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4" name="AutoShape 45"/>
              <p:cNvSpPr>
                <a:spLocks noChangeArrowheads="1"/>
              </p:cNvSpPr>
              <p:nvPr/>
            </p:nvSpPr>
            <p:spPr bwMode="auto">
              <a:xfrm rot="5400000" flipH="1">
                <a:off x="5522" y="2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5" name="AutoShape 46"/>
              <p:cNvSpPr>
                <a:spLocks noChangeArrowheads="1"/>
              </p:cNvSpPr>
              <p:nvPr/>
            </p:nvSpPr>
            <p:spPr bwMode="auto">
              <a:xfrm rot="16200000">
                <a:off x="5522" y="15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6" name="AutoShape 47"/>
              <p:cNvSpPr>
                <a:spLocks noChangeArrowheads="1"/>
              </p:cNvSpPr>
              <p:nvPr/>
            </p:nvSpPr>
            <p:spPr bwMode="auto">
              <a:xfrm rot="5400000" flipH="1">
                <a:off x="5522" y="29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7" name="AutoShape 48"/>
              <p:cNvSpPr>
                <a:spLocks noChangeArrowheads="1"/>
              </p:cNvSpPr>
              <p:nvPr/>
            </p:nvSpPr>
            <p:spPr bwMode="auto">
              <a:xfrm rot="16200000">
                <a:off x="5522" y="4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8" name="AutoShape 49"/>
              <p:cNvSpPr>
                <a:spLocks noChangeArrowheads="1"/>
              </p:cNvSpPr>
              <p:nvPr/>
            </p:nvSpPr>
            <p:spPr bwMode="auto">
              <a:xfrm rot="5400000" flipH="1">
                <a:off x="5522" y="5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9" name="AutoShape 50"/>
              <p:cNvSpPr>
                <a:spLocks noChangeArrowheads="1"/>
              </p:cNvSpPr>
              <p:nvPr/>
            </p:nvSpPr>
            <p:spPr bwMode="auto">
              <a:xfrm rot="16200000">
                <a:off x="5522" y="70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0" name="AutoShape 51"/>
              <p:cNvSpPr>
                <a:spLocks noChangeArrowheads="1"/>
              </p:cNvSpPr>
              <p:nvPr/>
            </p:nvSpPr>
            <p:spPr bwMode="auto">
              <a:xfrm rot="5400000" flipH="1">
                <a:off x="5522" y="8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1" name="AutoShape 52"/>
              <p:cNvSpPr>
                <a:spLocks noChangeArrowheads="1"/>
              </p:cNvSpPr>
              <p:nvPr/>
            </p:nvSpPr>
            <p:spPr bwMode="auto">
              <a:xfrm rot="16200000">
                <a:off x="5522" y="9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2" name="AutoShape 53"/>
              <p:cNvSpPr>
                <a:spLocks noChangeArrowheads="1"/>
              </p:cNvSpPr>
              <p:nvPr/>
            </p:nvSpPr>
            <p:spPr bwMode="auto">
              <a:xfrm rot="5400000" flipH="1">
                <a:off x="5522" y="10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3" name="AutoShape 54"/>
              <p:cNvSpPr>
                <a:spLocks noChangeArrowheads="1"/>
              </p:cNvSpPr>
              <p:nvPr/>
            </p:nvSpPr>
            <p:spPr bwMode="auto">
              <a:xfrm rot="16200000">
                <a:off x="5522" y="123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4" name="AutoShape 55"/>
              <p:cNvSpPr>
                <a:spLocks noChangeArrowheads="1"/>
              </p:cNvSpPr>
              <p:nvPr/>
            </p:nvSpPr>
            <p:spPr bwMode="auto">
              <a:xfrm rot="5400000" flipH="1">
                <a:off x="5522" y="13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5" name="AutoShape 56"/>
              <p:cNvSpPr>
                <a:spLocks noChangeArrowheads="1"/>
              </p:cNvSpPr>
              <p:nvPr/>
            </p:nvSpPr>
            <p:spPr bwMode="auto">
              <a:xfrm rot="16200000">
                <a:off x="5522" y="14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6" name="AutoShape 57"/>
              <p:cNvSpPr>
                <a:spLocks noChangeArrowheads="1"/>
              </p:cNvSpPr>
              <p:nvPr/>
            </p:nvSpPr>
            <p:spPr bwMode="auto">
              <a:xfrm rot="5400000" flipH="1">
                <a:off x="5522" y="16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7" name="AutoShape 58"/>
              <p:cNvSpPr>
                <a:spLocks noChangeArrowheads="1"/>
              </p:cNvSpPr>
              <p:nvPr/>
            </p:nvSpPr>
            <p:spPr bwMode="auto">
              <a:xfrm rot="16200000">
                <a:off x="5522" y="17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8" name="AutoShape 59"/>
              <p:cNvSpPr>
                <a:spLocks noChangeArrowheads="1"/>
              </p:cNvSpPr>
              <p:nvPr/>
            </p:nvSpPr>
            <p:spPr bwMode="auto">
              <a:xfrm rot="5400000" flipH="1">
                <a:off x="5522" y="18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9" name="AutoShape 60"/>
              <p:cNvSpPr>
                <a:spLocks noChangeArrowheads="1"/>
              </p:cNvSpPr>
              <p:nvPr/>
            </p:nvSpPr>
            <p:spPr bwMode="auto">
              <a:xfrm rot="16200000">
                <a:off x="5522" y="20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0" name="AutoShape 61"/>
              <p:cNvSpPr>
                <a:spLocks noChangeArrowheads="1"/>
              </p:cNvSpPr>
              <p:nvPr/>
            </p:nvSpPr>
            <p:spPr bwMode="auto">
              <a:xfrm rot="5400000" flipH="1">
                <a:off x="5522" y="21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1" name="AutoShape 62"/>
              <p:cNvSpPr>
                <a:spLocks noChangeArrowheads="1"/>
              </p:cNvSpPr>
              <p:nvPr/>
            </p:nvSpPr>
            <p:spPr bwMode="auto">
              <a:xfrm rot="16200000">
                <a:off x="5522" y="22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2" name="AutoShape 63"/>
              <p:cNvSpPr>
                <a:spLocks noChangeArrowheads="1"/>
              </p:cNvSpPr>
              <p:nvPr/>
            </p:nvSpPr>
            <p:spPr bwMode="auto">
              <a:xfrm rot="5400000" flipH="1">
                <a:off x="5522" y="243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" name="AutoShape 64"/>
              <p:cNvSpPr>
                <a:spLocks noChangeArrowheads="1"/>
              </p:cNvSpPr>
              <p:nvPr/>
            </p:nvSpPr>
            <p:spPr bwMode="auto">
              <a:xfrm rot="16200000">
                <a:off x="5522" y="25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" name="AutoShape 65"/>
              <p:cNvSpPr>
                <a:spLocks noChangeArrowheads="1"/>
              </p:cNvSpPr>
              <p:nvPr/>
            </p:nvSpPr>
            <p:spPr bwMode="auto">
              <a:xfrm rot="5400000" flipH="1">
                <a:off x="5522" y="26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" name="AutoShape 66"/>
              <p:cNvSpPr>
                <a:spLocks noChangeArrowheads="1"/>
              </p:cNvSpPr>
              <p:nvPr/>
            </p:nvSpPr>
            <p:spPr bwMode="auto">
              <a:xfrm rot="16200000">
                <a:off x="5522" y="2829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" name="AutoShape 67"/>
              <p:cNvSpPr>
                <a:spLocks noChangeArrowheads="1"/>
              </p:cNvSpPr>
              <p:nvPr/>
            </p:nvSpPr>
            <p:spPr bwMode="auto">
              <a:xfrm rot="5400000" flipH="1">
                <a:off x="5522" y="296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" name="AutoShape 68"/>
              <p:cNvSpPr>
                <a:spLocks noChangeArrowheads="1"/>
              </p:cNvSpPr>
              <p:nvPr/>
            </p:nvSpPr>
            <p:spPr bwMode="auto">
              <a:xfrm rot="16200000">
                <a:off x="5522" y="30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" name="AutoShape 69"/>
              <p:cNvSpPr>
                <a:spLocks noChangeArrowheads="1"/>
              </p:cNvSpPr>
              <p:nvPr/>
            </p:nvSpPr>
            <p:spPr bwMode="auto">
              <a:xfrm rot="5400000" flipH="1">
                <a:off x="5522" y="32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" name="AutoShape 70"/>
              <p:cNvSpPr>
                <a:spLocks noChangeArrowheads="1"/>
              </p:cNvSpPr>
              <p:nvPr/>
            </p:nvSpPr>
            <p:spPr bwMode="auto">
              <a:xfrm rot="16200000">
                <a:off x="5522" y="336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" name="Rectangle 71"/>
              <p:cNvSpPr>
                <a:spLocks noChangeArrowheads="1"/>
              </p:cNvSpPr>
              <p:nvPr/>
            </p:nvSpPr>
            <p:spPr bwMode="auto">
              <a:xfrm>
                <a:off x="5522" y="4032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" name="AutoShape 72"/>
              <p:cNvSpPr>
                <a:spLocks noChangeArrowheads="1"/>
              </p:cNvSpPr>
              <p:nvPr/>
            </p:nvSpPr>
            <p:spPr bwMode="auto">
              <a:xfrm rot="5400000" flipH="1">
                <a:off x="5522" y="34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" name="AutoShape 73"/>
              <p:cNvSpPr>
                <a:spLocks noChangeArrowheads="1"/>
              </p:cNvSpPr>
              <p:nvPr/>
            </p:nvSpPr>
            <p:spPr bwMode="auto">
              <a:xfrm rot="16200000">
                <a:off x="5522" y="36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" name="AutoShape 74"/>
              <p:cNvSpPr>
                <a:spLocks noChangeArrowheads="1"/>
              </p:cNvSpPr>
              <p:nvPr/>
            </p:nvSpPr>
            <p:spPr bwMode="auto">
              <a:xfrm rot="5400000" flipH="1">
                <a:off x="5522" y="3765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" name="AutoShape 75"/>
              <p:cNvSpPr>
                <a:spLocks noChangeArrowheads="1"/>
              </p:cNvSpPr>
              <p:nvPr/>
            </p:nvSpPr>
            <p:spPr bwMode="auto">
              <a:xfrm rot="16200000">
                <a:off x="5522" y="38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" name="AutoShape 76"/>
              <p:cNvSpPr>
                <a:spLocks noChangeArrowheads="1"/>
              </p:cNvSpPr>
              <p:nvPr/>
            </p:nvSpPr>
            <p:spPr bwMode="auto">
              <a:xfrm rot="5400000" flipH="1">
                <a:off x="5522" y="403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5" name="Group 119"/>
            <p:cNvGrpSpPr>
              <a:grpSpLocks/>
            </p:cNvGrpSpPr>
            <p:nvPr/>
          </p:nvGrpSpPr>
          <p:grpSpPr bwMode="auto">
            <a:xfrm>
              <a:off x="23" y="4083"/>
              <a:ext cx="5504" cy="226"/>
              <a:chOff x="23" y="4083"/>
              <a:chExt cx="5504" cy="226"/>
            </a:xfrm>
          </p:grpSpPr>
          <p:sp>
            <p:nvSpPr>
              <p:cNvPr id="42" name="AutoShape 78"/>
              <p:cNvSpPr>
                <a:spLocks noChangeArrowheads="1"/>
              </p:cNvSpPr>
              <p:nvPr/>
            </p:nvSpPr>
            <p:spPr bwMode="auto">
              <a:xfrm rot="10800000">
                <a:off x="5383" y="4084"/>
                <a:ext cx="137" cy="224"/>
              </a:xfrm>
              <a:prstGeom prst="rtTriangle">
                <a:avLst/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3" name="AutoShape 79"/>
              <p:cNvSpPr>
                <a:spLocks noChangeArrowheads="1"/>
              </p:cNvSpPr>
              <p:nvPr/>
            </p:nvSpPr>
            <p:spPr bwMode="auto">
              <a:xfrm flipH="1">
                <a:off x="5249" y="4084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4" name="AutoShape 80"/>
              <p:cNvSpPr>
                <a:spLocks noChangeArrowheads="1"/>
              </p:cNvSpPr>
              <p:nvPr/>
            </p:nvSpPr>
            <p:spPr bwMode="auto">
              <a:xfrm rot="10800000">
                <a:off x="5116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5" name="AutoShape 81"/>
              <p:cNvSpPr>
                <a:spLocks noChangeArrowheads="1"/>
              </p:cNvSpPr>
              <p:nvPr/>
            </p:nvSpPr>
            <p:spPr bwMode="auto">
              <a:xfrm flipH="1">
                <a:off x="4985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6" name="AutoShape 82"/>
              <p:cNvSpPr>
                <a:spLocks noChangeArrowheads="1"/>
              </p:cNvSpPr>
              <p:nvPr/>
            </p:nvSpPr>
            <p:spPr bwMode="auto">
              <a:xfrm rot="10800000">
                <a:off x="4850" y="4083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7" name="AutoShape 83"/>
              <p:cNvSpPr>
                <a:spLocks noChangeArrowheads="1"/>
              </p:cNvSpPr>
              <p:nvPr/>
            </p:nvSpPr>
            <p:spPr bwMode="auto">
              <a:xfrm flipH="1">
                <a:off x="4709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8" name="AutoShape 84"/>
              <p:cNvSpPr>
                <a:spLocks noChangeArrowheads="1"/>
              </p:cNvSpPr>
              <p:nvPr/>
            </p:nvSpPr>
            <p:spPr bwMode="auto">
              <a:xfrm rot="10800000" flipH="1">
                <a:off x="4570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9" name="AutoShape 85"/>
              <p:cNvSpPr>
                <a:spLocks noChangeArrowheads="1"/>
              </p:cNvSpPr>
              <p:nvPr/>
            </p:nvSpPr>
            <p:spPr bwMode="auto">
              <a:xfrm>
                <a:off x="4437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0" name="AutoShape 86"/>
              <p:cNvSpPr>
                <a:spLocks noChangeArrowheads="1"/>
              </p:cNvSpPr>
              <p:nvPr/>
            </p:nvSpPr>
            <p:spPr bwMode="auto">
              <a:xfrm rot="10800000" flipH="1">
                <a:off x="430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1" name="AutoShape 87"/>
              <p:cNvSpPr>
                <a:spLocks noChangeArrowheads="1"/>
              </p:cNvSpPr>
              <p:nvPr/>
            </p:nvSpPr>
            <p:spPr bwMode="auto">
              <a:xfrm>
                <a:off x="4169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2" name="AutoShape 88"/>
              <p:cNvSpPr>
                <a:spLocks noChangeArrowheads="1"/>
              </p:cNvSpPr>
              <p:nvPr/>
            </p:nvSpPr>
            <p:spPr bwMode="auto">
              <a:xfrm rot="10800000" flipH="1">
                <a:off x="403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3" name="AutoShape 89"/>
              <p:cNvSpPr>
                <a:spLocks noChangeArrowheads="1"/>
              </p:cNvSpPr>
              <p:nvPr/>
            </p:nvSpPr>
            <p:spPr bwMode="auto">
              <a:xfrm>
                <a:off x="390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4" name="AutoShape 90"/>
              <p:cNvSpPr>
                <a:spLocks noChangeArrowheads="1"/>
              </p:cNvSpPr>
              <p:nvPr/>
            </p:nvSpPr>
            <p:spPr bwMode="auto">
              <a:xfrm rot="10800000" flipH="1">
                <a:off x="3771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5" name="AutoShape 91"/>
              <p:cNvSpPr>
                <a:spLocks noChangeArrowheads="1"/>
              </p:cNvSpPr>
              <p:nvPr/>
            </p:nvSpPr>
            <p:spPr bwMode="auto">
              <a:xfrm>
                <a:off x="3637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6" name="AutoShape 92"/>
              <p:cNvSpPr>
                <a:spLocks noChangeArrowheads="1"/>
              </p:cNvSpPr>
              <p:nvPr/>
            </p:nvSpPr>
            <p:spPr bwMode="auto">
              <a:xfrm rot="10800000" flipH="1">
                <a:off x="3505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7" name="AutoShape 93"/>
              <p:cNvSpPr>
                <a:spLocks noChangeArrowheads="1"/>
              </p:cNvSpPr>
              <p:nvPr/>
            </p:nvSpPr>
            <p:spPr bwMode="auto">
              <a:xfrm>
                <a:off x="337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8" name="AutoShape 94"/>
              <p:cNvSpPr>
                <a:spLocks noChangeArrowheads="1"/>
              </p:cNvSpPr>
              <p:nvPr/>
            </p:nvSpPr>
            <p:spPr bwMode="auto">
              <a:xfrm rot="10800000" flipH="1">
                <a:off x="323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9" name="AutoShape 95"/>
              <p:cNvSpPr>
                <a:spLocks noChangeArrowheads="1"/>
              </p:cNvSpPr>
              <p:nvPr/>
            </p:nvSpPr>
            <p:spPr bwMode="auto">
              <a:xfrm>
                <a:off x="3106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0" name="AutoShape 96"/>
              <p:cNvSpPr>
                <a:spLocks noChangeArrowheads="1"/>
              </p:cNvSpPr>
              <p:nvPr/>
            </p:nvSpPr>
            <p:spPr bwMode="auto">
              <a:xfrm rot="10800000" flipH="1">
                <a:off x="297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1" name="AutoShape 97"/>
              <p:cNvSpPr>
                <a:spLocks noChangeArrowheads="1"/>
              </p:cNvSpPr>
              <p:nvPr/>
            </p:nvSpPr>
            <p:spPr bwMode="auto">
              <a:xfrm>
                <a:off x="28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2" name="AutoShape 98"/>
              <p:cNvSpPr>
                <a:spLocks noChangeArrowheads="1"/>
              </p:cNvSpPr>
              <p:nvPr/>
            </p:nvSpPr>
            <p:spPr bwMode="auto">
              <a:xfrm rot="10800000" flipH="1">
                <a:off x="270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3" name="AutoShape 99"/>
              <p:cNvSpPr>
                <a:spLocks noChangeArrowheads="1"/>
              </p:cNvSpPr>
              <p:nvPr/>
            </p:nvSpPr>
            <p:spPr bwMode="auto">
              <a:xfrm>
                <a:off x="257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4" name="AutoShape 100"/>
              <p:cNvSpPr>
                <a:spLocks noChangeArrowheads="1"/>
              </p:cNvSpPr>
              <p:nvPr/>
            </p:nvSpPr>
            <p:spPr bwMode="auto">
              <a:xfrm rot="10800000" flipH="1">
                <a:off x="2441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5" name="AutoShape 101"/>
              <p:cNvSpPr>
                <a:spLocks noChangeArrowheads="1"/>
              </p:cNvSpPr>
              <p:nvPr/>
            </p:nvSpPr>
            <p:spPr bwMode="auto">
              <a:xfrm>
                <a:off x="230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6" name="AutoShape 102"/>
              <p:cNvSpPr>
                <a:spLocks noChangeArrowheads="1"/>
              </p:cNvSpPr>
              <p:nvPr/>
            </p:nvSpPr>
            <p:spPr bwMode="auto">
              <a:xfrm rot="10800000" flipH="1">
                <a:off x="217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7" name="AutoShape 103"/>
              <p:cNvSpPr>
                <a:spLocks noChangeArrowheads="1"/>
              </p:cNvSpPr>
              <p:nvPr/>
            </p:nvSpPr>
            <p:spPr bwMode="auto">
              <a:xfrm>
                <a:off x="20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8" name="AutoShape 104"/>
              <p:cNvSpPr>
                <a:spLocks noChangeArrowheads="1"/>
              </p:cNvSpPr>
              <p:nvPr/>
            </p:nvSpPr>
            <p:spPr bwMode="auto">
              <a:xfrm rot="10800000" flipH="1">
                <a:off x="190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9" name="AutoShape 105"/>
              <p:cNvSpPr>
                <a:spLocks noChangeArrowheads="1"/>
              </p:cNvSpPr>
              <p:nvPr/>
            </p:nvSpPr>
            <p:spPr bwMode="auto">
              <a:xfrm>
                <a:off x="177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0" name="AutoShape 106"/>
              <p:cNvSpPr>
                <a:spLocks noChangeArrowheads="1"/>
              </p:cNvSpPr>
              <p:nvPr/>
            </p:nvSpPr>
            <p:spPr bwMode="auto">
              <a:xfrm rot="10800000" flipH="1">
                <a:off x="1643" y="4083"/>
                <a:ext cx="274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1" name="AutoShape 107"/>
              <p:cNvSpPr>
                <a:spLocks noChangeArrowheads="1"/>
              </p:cNvSpPr>
              <p:nvPr/>
            </p:nvSpPr>
            <p:spPr bwMode="auto">
              <a:xfrm>
                <a:off x="1509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2" name="AutoShape 108"/>
              <p:cNvSpPr>
                <a:spLocks noChangeArrowheads="1"/>
              </p:cNvSpPr>
              <p:nvPr/>
            </p:nvSpPr>
            <p:spPr bwMode="auto">
              <a:xfrm rot="10800000" flipH="1">
                <a:off x="1376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3" name="AutoShape 109"/>
              <p:cNvSpPr>
                <a:spLocks noChangeArrowheads="1"/>
              </p:cNvSpPr>
              <p:nvPr/>
            </p:nvSpPr>
            <p:spPr bwMode="auto">
              <a:xfrm>
                <a:off x="1243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4" name="AutoShape 110"/>
              <p:cNvSpPr>
                <a:spLocks noChangeArrowheads="1"/>
              </p:cNvSpPr>
              <p:nvPr/>
            </p:nvSpPr>
            <p:spPr bwMode="auto">
              <a:xfrm rot="10800000" flipH="1">
                <a:off x="1109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5" name="AutoShape 111"/>
              <p:cNvSpPr>
                <a:spLocks noChangeArrowheads="1"/>
              </p:cNvSpPr>
              <p:nvPr/>
            </p:nvSpPr>
            <p:spPr bwMode="auto">
              <a:xfrm>
                <a:off x="97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6" name="AutoShape 112"/>
              <p:cNvSpPr>
                <a:spLocks noChangeArrowheads="1"/>
              </p:cNvSpPr>
              <p:nvPr/>
            </p:nvSpPr>
            <p:spPr bwMode="auto">
              <a:xfrm rot="10800000" flipH="1">
                <a:off x="84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7" name="AutoShape 113"/>
              <p:cNvSpPr>
                <a:spLocks noChangeArrowheads="1"/>
              </p:cNvSpPr>
              <p:nvPr/>
            </p:nvSpPr>
            <p:spPr bwMode="auto">
              <a:xfrm>
                <a:off x="711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8" name="AutoShape 114"/>
              <p:cNvSpPr>
                <a:spLocks noChangeArrowheads="1"/>
              </p:cNvSpPr>
              <p:nvPr/>
            </p:nvSpPr>
            <p:spPr bwMode="auto">
              <a:xfrm rot="10800000" flipH="1">
                <a:off x="57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9" name="AutoShape 115"/>
              <p:cNvSpPr>
                <a:spLocks noChangeArrowheads="1"/>
              </p:cNvSpPr>
              <p:nvPr/>
            </p:nvSpPr>
            <p:spPr bwMode="auto">
              <a:xfrm>
                <a:off x="44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0" name="AutoShape 116"/>
              <p:cNvSpPr>
                <a:spLocks noChangeArrowheads="1"/>
              </p:cNvSpPr>
              <p:nvPr/>
            </p:nvSpPr>
            <p:spPr bwMode="auto">
              <a:xfrm rot="10800000" flipH="1">
                <a:off x="299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1" name="AutoShape 117"/>
              <p:cNvSpPr>
                <a:spLocks noChangeArrowheads="1"/>
              </p:cNvSpPr>
              <p:nvPr/>
            </p:nvSpPr>
            <p:spPr bwMode="auto">
              <a:xfrm>
                <a:off x="16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82" name="AutoShape 118"/>
              <p:cNvSpPr>
                <a:spLocks noChangeArrowheads="1"/>
              </p:cNvSpPr>
              <p:nvPr/>
            </p:nvSpPr>
            <p:spPr bwMode="auto">
              <a:xfrm rot="10800000" flipH="1">
                <a:off x="23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6" name="Group 153"/>
            <p:cNvGrpSpPr>
              <a:grpSpLocks/>
            </p:cNvGrpSpPr>
            <p:nvPr/>
          </p:nvGrpSpPr>
          <p:grpSpPr bwMode="auto">
            <a:xfrm>
              <a:off x="-19" y="4"/>
              <a:ext cx="276" cy="4304"/>
              <a:chOff x="-19" y="4"/>
              <a:chExt cx="276" cy="4304"/>
            </a:xfrm>
          </p:grpSpPr>
          <p:sp>
            <p:nvSpPr>
              <p:cNvPr id="9" name="Rectangle 120"/>
              <p:cNvSpPr>
                <a:spLocks noChangeArrowheads="1"/>
              </p:cNvSpPr>
              <p:nvPr/>
            </p:nvSpPr>
            <p:spPr bwMode="auto">
              <a:xfrm>
                <a:off x="4" y="4032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" name="AutoShape 121"/>
              <p:cNvSpPr>
                <a:spLocks noChangeArrowheads="1"/>
              </p:cNvSpPr>
              <p:nvPr/>
            </p:nvSpPr>
            <p:spPr bwMode="auto">
              <a:xfrm rot="16200000">
                <a:off x="4" y="40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" name="AutoShape 122"/>
              <p:cNvSpPr>
                <a:spLocks noChangeArrowheads="1"/>
              </p:cNvSpPr>
              <p:nvPr/>
            </p:nvSpPr>
            <p:spPr bwMode="auto">
              <a:xfrm rot="5400000" flipH="1">
                <a:off x="4" y="38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2" name="AutoShape 123"/>
              <p:cNvSpPr>
                <a:spLocks noChangeArrowheads="1"/>
              </p:cNvSpPr>
              <p:nvPr/>
            </p:nvSpPr>
            <p:spPr bwMode="auto">
              <a:xfrm rot="16200000">
                <a:off x="4" y="374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" name="AutoShape 124"/>
              <p:cNvSpPr>
                <a:spLocks noChangeArrowheads="1"/>
              </p:cNvSpPr>
              <p:nvPr/>
            </p:nvSpPr>
            <p:spPr bwMode="auto">
              <a:xfrm rot="5400000" flipH="1">
                <a:off x="4" y="36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4" name="AutoShape 125"/>
              <p:cNvSpPr>
                <a:spLocks noChangeArrowheads="1"/>
              </p:cNvSpPr>
              <p:nvPr/>
            </p:nvSpPr>
            <p:spPr bwMode="auto">
              <a:xfrm rot="16200000">
                <a:off x="4" y="34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5" name="AutoShape 126"/>
              <p:cNvSpPr>
                <a:spLocks noChangeArrowheads="1"/>
              </p:cNvSpPr>
              <p:nvPr/>
            </p:nvSpPr>
            <p:spPr bwMode="auto">
              <a:xfrm rot="5400000" flipH="1">
                <a:off x="4" y="33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lIns="92075" tIns="46038" rIns="92075" bIns="46038" anchor="ctr"/>
              <a:lstStyle/>
              <a:p>
                <a:pPr algn="ctr" eaLnBrk="0" hangingPunct="0">
                  <a:defRPr/>
                </a:pPr>
                <a:r>
                  <a:rPr lang="en-US" sz="2400">
                    <a:cs typeface="+mn-cs"/>
                  </a:rPr>
                  <a:t> </a:t>
                </a:r>
              </a:p>
            </p:txBody>
          </p:sp>
          <p:sp>
            <p:nvSpPr>
              <p:cNvPr id="16" name="AutoShape 127"/>
              <p:cNvSpPr>
                <a:spLocks noChangeArrowheads="1"/>
              </p:cNvSpPr>
              <p:nvPr/>
            </p:nvSpPr>
            <p:spPr bwMode="auto">
              <a:xfrm rot="16200000">
                <a:off x="4" y="32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7" name="AutoShape 128"/>
              <p:cNvSpPr>
                <a:spLocks noChangeArrowheads="1"/>
              </p:cNvSpPr>
              <p:nvPr/>
            </p:nvSpPr>
            <p:spPr bwMode="auto">
              <a:xfrm rot="5400000" flipH="1">
                <a:off x="4" y="30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8" name="AutoShape 129"/>
              <p:cNvSpPr>
                <a:spLocks noChangeArrowheads="1"/>
              </p:cNvSpPr>
              <p:nvPr/>
            </p:nvSpPr>
            <p:spPr bwMode="auto">
              <a:xfrm rot="16200000">
                <a:off x="4" y="29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9" name="AutoShape 130"/>
              <p:cNvSpPr>
                <a:spLocks noChangeArrowheads="1"/>
              </p:cNvSpPr>
              <p:nvPr/>
            </p:nvSpPr>
            <p:spPr bwMode="auto">
              <a:xfrm rot="5400000" flipH="1">
                <a:off x="4" y="28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0" name="AutoShape 131"/>
              <p:cNvSpPr>
                <a:spLocks noChangeArrowheads="1"/>
              </p:cNvSpPr>
              <p:nvPr/>
            </p:nvSpPr>
            <p:spPr bwMode="auto">
              <a:xfrm rot="16200000">
                <a:off x="4" y="26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1" name="AutoShape 132"/>
              <p:cNvSpPr>
                <a:spLocks noChangeArrowheads="1"/>
              </p:cNvSpPr>
              <p:nvPr/>
            </p:nvSpPr>
            <p:spPr bwMode="auto">
              <a:xfrm rot="5400000" flipH="1">
                <a:off x="4" y="25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2" name="AutoShape 133"/>
              <p:cNvSpPr>
                <a:spLocks noChangeArrowheads="1"/>
              </p:cNvSpPr>
              <p:nvPr/>
            </p:nvSpPr>
            <p:spPr bwMode="auto">
              <a:xfrm rot="16200000">
                <a:off x="4" y="24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3" name="AutoShape 134"/>
              <p:cNvSpPr>
                <a:spLocks noChangeArrowheads="1"/>
              </p:cNvSpPr>
              <p:nvPr/>
            </p:nvSpPr>
            <p:spPr bwMode="auto">
              <a:xfrm rot="5400000" flipH="1">
                <a:off x="4" y="22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4" name="AutoShape 135"/>
              <p:cNvSpPr>
                <a:spLocks noChangeArrowheads="1"/>
              </p:cNvSpPr>
              <p:nvPr/>
            </p:nvSpPr>
            <p:spPr bwMode="auto">
              <a:xfrm rot="16200000">
                <a:off x="4" y="21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5" name="AutoShape 136"/>
              <p:cNvSpPr>
                <a:spLocks noChangeArrowheads="1"/>
              </p:cNvSpPr>
              <p:nvPr/>
            </p:nvSpPr>
            <p:spPr bwMode="auto">
              <a:xfrm rot="5400000" flipH="1">
                <a:off x="4" y="20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6" name="AutoShape 137"/>
              <p:cNvSpPr>
                <a:spLocks noChangeArrowheads="1"/>
              </p:cNvSpPr>
              <p:nvPr/>
            </p:nvSpPr>
            <p:spPr bwMode="auto">
              <a:xfrm rot="16200000">
                <a:off x="4" y="188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7" name="AutoShape 138"/>
              <p:cNvSpPr>
                <a:spLocks noChangeArrowheads="1"/>
              </p:cNvSpPr>
              <p:nvPr/>
            </p:nvSpPr>
            <p:spPr bwMode="auto">
              <a:xfrm rot="5400000" flipH="1">
                <a:off x="4" y="17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8" name="AutoShape 139"/>
              <p:cNvSpPr>
                <a:spLocks noChangeArrowheads="1"/>
              </p:cNvSpPr>
              <p:nvPr/>
            </p:nvSpPr>
            <p:spPr bwMode="auto">
              <a:xfrm rot="16200000">
                <a:off x="4" y="16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9" name="AutoShape 140"/>
              <p:cNvSpPr>
                <a:spLocks noChangeArrowheads="1"/>
              </p:cNvSpPr>
              <p:nvPr/>
            </p:nvSpPr>
            <p:spPr bwMode="auto">
              <a:xfrm rot="5400000" flipH="1">
                <a:off x="4" y="148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0" name="AutoShape 141"/>
              <p:cNvSpPr>
                <a:spLocks noChangeArrowheads="1"/>
              </p:cNvSpPr>
              <p:nvPr/>
            </p:nvSpPr>
            <p:spPr bwMode="auto">
              <a:xfrm rot="16200000">
                <a:off x="4" y="135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1" name="AutoShape 142"/>
              <p:cNvSpPr>
                <a:spLocks noChangeArrowheads="1"/>
              </p:cNvSpPr>
              <p:nvPr/>
            </p:nvSpPr>
            <p:spPr bwMode="auto">
              <a:xfrm rot="5400000" flipH="1">
                <a:off x="4" y="12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2" name="AutoShape 143"/>
              <p:cNvSpPr>
                <a:spLocks noChangeArrowheads="1"/>
              </p:cNvSpPr>
              <p:nvPr/>
            </p:nvSpPr>
            <p:spPr bwMode="auto">
              <a:xfrm rot="16200000">
                <a:off x="4" y="1085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3" name="AutoShape 144"/>
              <p:cNvSpPr>
                <a:spLocks noChangeArrowheads="1"/>
              </p:cNvSpPr>
              <p:nvPr/>
            </p:nvSpPr>
            <p:spPr bwMode="auto">
              <a:xfrm rot="5400000" flipH="1">
                <a:off x="4" y="9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4" name="AutoShape 145"/>
              <p:cNvSpPr>
                <a:spLocks noChangeArrowheads="1"/>
              </p:cNvSpPr>
              <p:nvPr/>
            </p:nvSpPr>
            <p:spPr bwMode="auto">
              <a:xfrm rot="16200000">
                <a:off x="4" y="81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5" name="AutoShape 146"/>
              <p:cNvSpPr>
                <a:spLocks noChangeArrowheads="1"/>
              </p:cNvSpPr>
              <p:nvPr/>
            </p:nvSpPr>
            <p:spPr bwMode="auto">
              <a:xfrm rot="5400000" flipH="1">
                <a:off x="4" y="68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6" name="AutoShape 147"/>
              <p:cNvSpPr>
                <a:spLocks noChangeArrowheads="1"/>
              </p:cNvSpPr>
              <p:nvPr/>
            </p:nvSpPr>
            <p:spPr bwMode="auto">
              <a:xfrm rot="16200000">
                <a:off x="4" y="5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7" name="AutoShape 148"/>
              <p:cNvSpPr>
                <a:spLocks noChangeArrowheads="1"/>
              </p:cNvSpPr>
              <p:nvPr/>
            </p:nvSpPr>
            <p:spPr bwMode="auto">
              <a:xfrm rot="5400000" flipH="1">
                <a:off x="4" y="42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8" name="AutoShape 149"/>
              <p:cNvSpPr>
                <a:spLocks noChangeArrowheads="1"/>
              </p:cNvSpPr>
              <p:nvPr/>
            </p:nvSpPr>
            <p:spPr bwMode="auto">
              <a:xfrm rot="16200000">
                <a:off x="4" y="286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9" name="Rectangle 150"/>
              <p:cNvSpPr>
                <a:spLocks noChangeArrowheads="1"/>
              </p:cNvSpPr>
              <p:nvPr/>
            </p:nvSpPr>
            <p:spPr bwMode="auto">
              <a:xfrm>
                <a:off x="4" y="4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0" name="AutoShape 151"/>
              <p:cNvSpPr>
                <a:spLocks noChangeArrowheads="1"/>
              </p:cNvSpPr>
              <p:nvPr/>
            </p:nvSpPr>
            <p:spPr bwMode="auto">
              <a:xfrm rot="5400000" flipH="1">
                <a:off x="4" y="14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" name="AutoShape 152"/>
              <p:cNvSpPr>
                <a:spLocks noChangeArrowheads="1"/>
              </p:cNvSpPr>
              <p:nvPr/>
            </p:nvSpPr>
            <p:spPr bwMode="auto">
              <a:xfrm rot="16200000">
                <a:off x="4" y="1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2203" name="Rectangle 15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04" name="Rectangle 15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019800"/>
            <a:ext cx="1905000" cy="304800"/>
          </a:xfrm>
        </p:spPr>
        <p:txBody>
          <a:bodyPr/>
          <a:lstStyle>
            <a:lvl1pPr>
              <a:defRPr smtClean="0"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158" name="Rectangle 15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19800"/>
            <a:ext cx="2895600" cy="3048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159" name="Rectangle 15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19800"/>
            <a:ext cx="1905000" cy="304800"/>
          </a:xfrm>
        </p:spPr>
        <p:txBody>
          <a:bodyPr/>
          <a:lstStyle>
            <a:lvl1pPr>
              <a:defRPr smtClean="0"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5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5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5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5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6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8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4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3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4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6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6" name="Rectangle 15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4"/>
          <p:cNvGrpSpPr>
            <a:grpSpLocks/>
          </p:cNvGrpSpPr>
          <p:nvPr/>
        </p:nvGrpSpPr>
        <p:grpSpPr bwMode="auto">
          <a:xfrm>
            <a:off x="-30163" y="6350"/>
            <a:ext cx="9194801" cy="6834188"/>
            <a:chOff x="-19" y="4"/>
            <a:chExt cx="5792" cy="4305"/>
          </a:xfrm>
        </p:grpSpPr>
        <p:grpSp>
          <p:nvGrpSpPr>
            <p:cNvPr id="9" name="Group 43"/>
            <p:cNvGrpSpPr>
              <a:grpSpLocks/>
            </p:cNvGrpSpPr>
            <p:nvPr/>
          </p:nvGrpSpPr>
          <p:grpSpPr bwMode="auto">
            <a:xfrm>
              <a:off x="57" y="4"/>
              <a:ext cx="5603" cy="232"/>
              <a:chOff x="57" y="4"/>
              <a:chExt cx="5603" cy="232"/>
            </a:xfrm>
          </p:grpSpPr>
          <p:sp>
            <p:nvSpPr>
              <p:cNvPr id="2" name="AutoShape 2"/>
              <p:cNvSpPr>
                <a:spLocks noChangeArrowheads="1"/>
              </p:cNvSpPr>
              <p:nvPr/>
            </p:nvSpPr>
            <p:spPr bwMode="auto">
              <a:xfrm flipH="1">
                <a:off x="57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27" name="AutoShape 3"/>
              <p:cNvSpPr>
                <a:spLocks noChangeArrowheads="1"/>
              </p:cNvSpPr>
              <p:nvPr/>
            </p:nvSpPr>
            <p:spPr bwMode="auto">
              <a:xfrm rot="10800000">
                <a:off x="19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" name="AutoShape 4"/>
              <p:cNvSpPr>
                <a:spLocks noChangeArrowheads="1"/>
              </p:cNvSpPr>
              <p:nvPr/>
            </p:nvSpPr>
            <p:spPr bwMode="auto">
              <a:xfrm flipH="1">
                <a:off x="32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29" name="AutoShape 5"/>
              <p:cNvSpPr>
                <a:spLocks noChangeArrowheads="1"/>
              </p:cNvSpPr>
              <p:nvPr/>
            </p:nvSpPr>
            <p:spPr bwMode="auto">
              <a:xfrm rot="10800000">
                <a:off x="46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0" name="AutoShape 6"/>
              <p:cNvSpPr>
                <a:spLocks noChangeArrowheads="1"/>
              </p:cNvSpPr>
              <p:nvPr/>
            </p:nvSpPr>
            <p:spPr bwMode="auto">
              <a:xfrm flipH="1">
                <a:off x="593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1" name="AutoShape 7"/>
              <p:cNvSpPr>
                <a:spLocks noChangeArrowheads="1"/>
              </p:cNvSpPr>
              <p:nvPr/>
            </p:nvSpPr>
            <p:spPr bwMode="auto">
              <a:xfrm rot="10800000">
                <a:off x="726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" name="AutoShape 8"/>
              <p:cNvSpPr>
                <a:spLocks noChangeArrowheads="1"/>
              </p:cNvSpPr>
              <p:nvPr/>
            </p:nvSpPr>
            <p:spPr bwMode="auto">
              <a:xfrm flipH="1">
                <a:off x="860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5" name="AutoShape 9"/>
              <p:cNvSpPr>
                <a:spLocks noChangeArrowheads="1"/>
              </p:cNvSpPr>
              <p:nvPr/>
            </p:nvSpPr>
            <p:spPr bwMode="auto">
              <a:xfrm rot="10800000">
                <a:off x="9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6" name="AutoShape 10"/>
              <p:cNvSpPr>
                <a:spLocks noChangeArrowheads="1"/>
              </p:cNvSpPr>
              <p:nvPr/>
            </p:nvSpPr>
            <p:spPr bwMode="auto">
              <a:xfrm flipH="1">
                <a:off x="112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" name="AutoShape 11"/>
              <p:cNvSpPr>
                <a:spLocks noChangeArrowheads="1"/>
              </p:cNvSpPr>
              <p:nvPr/>
            </p:nvSpPr>
            <p:spPr bwMode="auto">
              <a:xfrm rot="10800000">
                <a:off x="125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6" name="AutoShape 12"/>
              <p:cNvSpPr>
                <a:spLocks noChangeArrowheads="1"/>
              </p:cNvSpPr>
              <p:nvPr/>
            </p:nvSpPr>
            <p:spPr bwMode="auto">
              <a:xfrm flipH="1">
                <a:off x="138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7" name="AutoShape 13"/>
              <p:cNvSpPr>
                <a:spLocks noChangeArrowheads="1"/>
              </p:cNvSpPr>
              <p:nvPr/>
            </p:nvSpPr>
            <p:spPr bwMode="auto">
              <a:xfrm rot="10800000">
                <a:off x="152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8" name="AutoShape 14"/>
              <p:cNvSpPr>
                <a:spLocks noChangeArrowheads="1"/>
              </p:cNvSpPr>
              <p:nvPr/>
            </p:nvSpPr>
            <p:spPr bwMode="auto">
              <a:xfrm flipH="1">
                <a:off x="1656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9" name="AutoShape 15"/>
              <p:cNvSpPr>
                <a:spLocks noChangeArrowheads="1"/>
              </p:cNvSpPr>
              <p:nvPr/>
            </p:nvSpPr>
            <p:spPr bwMode="auto">
              <a:xfrm rot="10800000">
                <a:off x="178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0" name="AutoShape 16"/>
              <p:cNvSpPr>
                <a:spLocks noChangeArrowheads="1"/>
              </p:cNvSpPr>
              <p:nvPr/>
            </p:nvSpPr>
            <p:spPr bwMode="auto">
              <a:xfrm flipH="1">
                <a:off x="1920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1" name="AutoShape 17"/>
              <p:cNvSpPr>
                <a:spLocks noChangeArrowheads="1"/>
              </p:cNvSpPr>
              <p:nvPr/>
            </p:nvSpPr>
            <p:spPr bwMode="auto">
              <a:xfrm rot="10800000">
                <a:off x="205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2" name="AutoShape 18"/>
              <p:cNvSpPr>
                <a:spLocks noChangeArrowheads="1"/>
              </p:cNvSpPr>
              <p:nvPr/>
            </p:nvSpPr>
            <p:spPr bwMode="auto">
              <a:xfrm flipH="1">
                <a:off x="2187" y="4"/>
                <a:ext cx="273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3" name="AutoShape 19"/>
              <p:cNvSpPr>
                <a:spLocks noChangeArrowheads="1"/>
              </p:cNvSpPr>
              <p:nvPr/>
            </p:nvSpPr>
            <p:spPr bwMode="auto">
              <a:xfrm rot="10800000">
                <a:off x="231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4" name="AutoShape 20"/>
              <p:cNvSpPr>
                <a:spLocks noChangeArrowheads="1"/>
              </p:cNvSpPr>
              <p:nvPr/>
            </p:nvSpPr>
            <p:spPr bwMode="auto">
              <a:xfrm flipH="1">
                <a:off x="245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5" name="AutoShape 21"/>
              <p:cNvSpPr>
                <a:spLocks noChangeArrowheads="1"/>
              </p:cNvSpPr>
              <p:nvPr/>
            </p:nvSpPr>
            <p:spPr bwMode="auto">
              <a:xfrm rot="10800000">
                <a:off x="2584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6" name="AutoShape 22"/>
              <p:cNvSpPr>
                <a:spLocks noChangeArrowheads="1"/>
              </p:cNvSpPr>
              <p:nvPr/>
            </p:nvSpPr>
            <p:spPr bwMode="auto">
              <a:xfrm flipH="1">
                <a:off x="27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7" name="AutoShape 23"/>
              <p:cNvSpPr>
                <a:spLocks noChangeArrowheads="1"/>
              </p:cNvSpPr>
              <p:nvPr/>
            </p:nvSpPr>
            <p:spPr bwMode="auto">
              <a:xfrm rot="10800000">
                <a:off x="285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8" name="AutoShape 24"/>
              <p:cNvSpPr>
                <a:spLocks noChangeArrowheads="1"/>
              </p:cNvSpPr>
              <p:nvPr/>
            </p:nvSpPr>
            <p:spPr bwMode="auto">
              <a:xfrm flipH="1">
                <a:off x="298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49" name="AutoShape 25"/>
              <p:cNvSpPr>
                <a:spLocks noChangeArrowheads="1"/>
              </p:cNvSpPr>
              <p:nvPr/>
            </p:nvSpPr>
            <p:spPr bwMode="auto">
              <a:xfrm rot="10800000">
                <a:off x="3115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0" name="AutoShape 26"/>
              <p:cNvSpPr>
                <a:spLocks noChangeArrowheads="1"/>
              </p:cNvSpPr>
              <p:nvPr/>
            </p:nvSpPr>
            <p:spPr bwMode="auto">
              <a:xfrm flipH="1">
                <a:off x="324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1" name="AutoShape 27"/>
              <p:cNvSpPr>
                <a:spLocks noChangeArrowheads="1"/>
              </p:cNvSpPr>
              <p:nvPr/>
            </p:nvSpPr>
            <p:spPr bwMode="auto">
              <a:xfrm rot="10800000">
                <a:off x="3381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2" name="AutoShape 28"/>
              <p:cNvSpPr>
                <a:spLocks noChangeArrowheads="1"/>
              </p:cNvSpPr>
              <p:nvPr/>
            </p:nvSpPr>
            <p:spPr bwMode="auto">
              <a:xfrm flipH="1">
                <a:off x="3515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3" name="AutoShape 29"/>
              <p:cNvSpPr>
                <a:spLocks noChangeArrowheads="1"/>
              </p:cNvSpPr>
              <p:nvPr/>
            </p:nvSpPr>
            <p:spPr bwMode="auto">
              <a:xfrm rot="10800000">
                <a:off x="364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4" name="AutoShape 30"/>
              <p:cNvSpPr>
                <a:spLocks noChangeArrowheads="1"/>
              </p:cNvSpPr>
              <p:nvPr/>
            </p:nvSpPr>
            <p:spPr bwMode="auto">
              <a:xfrm flipH="1">
                <a:off x="3779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5" name="AutoShape 31"/>
              <p:cNvSpPr>
                <a:spLocks noChangeArrowheads="1"/>
              </p:cNvSpPr>
              <p:nvPr/>
            </p:nvSpPr>
            <p:spPr bwMode="auto">
              <a:xfrm rot="10800000">
                <a:off x="3911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6" name="AutoShape 32"/>
              <p:cNvSpPr>
                <a:spLocks noChangeArrowheads="1"/>
              </p:cNvSpPr>
              <p:nvPr/>
            </p:nvSpPr>
            <p:spPr bwMode="auto">
              <a:xfrm flipH="1">
                <a:off x="4044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7" name="AutoShape 33"/>
              <p:cNvSpPr>
                <a:spLocks noChangeArrowheads="1"/>
              </p:cNvSpPr>
              <p:nvPr/>
            </p:nvSpPr>
            <p:spPr bwMode="auto">
              <a:xfrm rot="10800000">
                <a:off x="4177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8" name="AutoShape 34"/>
              <p:cNvSpPr>
                <a:spLocks noChangeArrowheads="1"/>
              </p:cNvSpPr>
              <p:nvPr/>
            </p:nvSpPr>
            <p:spPr bwMode="auto">
              <a:xfrm flipH="1">
                <a:off x="4312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59" name="AutoShape 35"/>
              <p:cNvSpPr>
                <a:spLocks noChangeArrowheads="1"/>
              </p:cNvSpPr>
              <p:nvPr/>
            </p:nvSpPr>
            <p:spPr bwMode="auto">
              <a:xfrm rot="10800000">
                <a:off x="4444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0" name="AutoShape 36"/>
              <p:cNvSpPr>
                <a:spLocks noChangeArrowheads="1"/>
              </p:cNvSpPr>
              <p:nvPr/>
            </p:nvSpPr>
            <p:spPr bwMode="auto">
              <a:xfrm flipH="1">
                <a:off x="4576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1" name="AutoShape 37"/>
              <p:cNvSpPr>
                <a:spLocks noChangeArrowheads="1"/>
              </p:cNvSpPr>
              <p:nvPr/>
            </p:nvSpPr>
            <p:spPr bwMode="auto">
              <a:xfrm rot="10800000">
                <a:off x="4709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2" name="AutoShape 38"/>
              <p:cNvSpPr>
                <a:spLocks noChangeArrowheads="1"/>
              </p:cNvSpPr>
              <p:nvPr/>
            </p:nvSpPr>
            <p:spPr bwMode="auto">
              <a:xfrm flipH="1">
                <a:off x="4842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3" name="AutoShape 39"/>
              <p:cNvSpPr>
                <a:spLocks noChangeArrowheads="1"/>
              </p:cNvSpPr>
              <p:nvPr/>
            </p:nvSpPr>
            <p:spPr bwMode="auto">
              <a:xfrm rot="10800000">
                <a:off x="4976" y="4"/>
                <a:ext cx="274" cy="232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4" name="AutoShape 40"/>
              <p:cNvSpPr>
                <a:spLocks noChangeArrowheads="1"/>
              </p:cNvSpPr>
              <p:nvPr/>
            </p:nvSpPr>
            <p:spPr bwMode="auto">
              <a:xfrm flipH="1">
                <a:off x="5118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5" name="AutoShape 41"/>
              <p:cNvSpPr>
                <a:spLocks noChangeArrowheads="1"/>
              </p:cNvSpPr>
              <p:nvPr/>
            </p:nvSpPr>
            <p:spPr bwMode="auto">
              <a:xfrm rot="10800000">
                <a:off x="5252" y="4"/>
                <a:ext cx="276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6" name="AutoShape 42"/>
              <p:cNvSpPr>
                <a:spLocks noChangeArrowheads="1"/>
              </p:cNvSpPr>
              <p:nvPr/>
            </p:nvSpPr>
            <p:spPr bwMode="auto">
              <a:xfrm flipH="1">
                <a:off x="5385" y="4"/>
                <a:ext cx="275" cy="232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10" name="Group 77"/>
            <p:cNvGrpSpPr>
              <a:grpSpLocks/>
            </p:cNvGrpSpPr>
            <p:nvPr/>
          </p:nvGrpSpPr>
          <p:grpSpPr bwMode="auto">
            <a:xfrm>
              <a:off x="5497" y="4"/>
              <a:ext cx="276" cy="4304"/>
              <a:chOff x="5497" y="4"/>
              <a:chExt cx="276" cy="4304"/>
            </a:xfrm>
          </p:grpSpPr>
          <p:sp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5522" y="4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69" name="AutoShape 45"/>
              <p:cNvSpPr>
                <a:spLocks noChangeArrowheads="1"/>
              </p:cNvSpPr>
              <p:nvPr/>
            </p:nvSpPr>
            <p:spPr bwMode="auto">
              <a:xfrm rot="5400000" flipH="1">
                <a:off x="5522" y="2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0" name="AutoShape 46"/>
              <p:cNvSpPr>
                <a:spLocks noChangeArrowheads="1"/>
              </p:cNvSpPr>
              <p:nvPr/>
            </p:nvSpPr>
            <p:spPr bwMode="auto">
              <a:xfrm rot="16200000">
                <a:off x="5522" y="15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1" name="AutoShape 47"/>
              <p:cNvSpPr>
                <a:spLocks noChangeArrowheads="1"/>
              </p:cNvSpPr>
              <p:nvPr/>
            </p:nvSpPr>
            <p:spPr bwMode="auto">
              <a:xfrm rot="5400000" flipH="1">
                <a:off x="5522" y="29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2" name="AutoShape 48"/>
              <p:cNvSpPr>
                <a:spLocks noChangeArrowheads="1"/>
              </p:cNvSpPr>
              <p:nvPr/>
            </p:nvSpPr>
            <p:spPr bwMode="auto">
              <a:xfrm rot="16200000">
                <a:off x="5522" y="4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3" name="AutoShape 49"/>
              <p:cNvSpPr>
                <a:spLocks noChangeArrowheads="1"/>
              </p:cNvSpPr>
              <p:nvPr/>
            </p:nvSpPr>
            <p:spPr bwMode="auto">
              <a:xfrm rot="5400000" flipH="1">
                <a:off x="5522" y="5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4" name="AutoShape 50"/>
              <p:cNvSpPr>
                <a:spLocks noChangeArrowheads="1"/>
              </p:cNvSpPr>
              <p:nvPr/>
            </p:nvSpPr>
            <p:spPr bwMode="auto">
              <a:xfrm rot="16200000">
                <a:off x="5522" y="70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5" name="AutoShape 51"/>
              <p:cNvSpPr>
                <a:spLocks noChangeArrowheads="1"/>
              </p:cNvSpPr>
              <p:nvPr/>
            </p:nvSpPr>
            <p:spPr bwMode="auto">
              <a:xfrm rot="5400000" flipH="1">
                <a:off x="5522" y="83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6" name="AutoShape 52"/>
              <p:cNvSpPr>
                <a:spLocks noChangeArrowheads="1"/>
              </p:cNvSpPr>
              <p:nvPr/>
            </p:nvSpPr>
            <p:spPr bwMode="auto">
              <a:xfrm rot="16200000">
                <a:off x="5522" y="96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7" name="AutoShape 53"/>
              <p:cNvSpPr>
                <a:spLocks noChangeArrowheads="1"/>
              </p:cNvSpPr>
              <p:nvPr/>
            </p:nvSpPr>
            <p:spPr bwMode="auto">
              <a:xfrm rot="5400000" flipH="1">
                <a:off x="5522" y="10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8" name="AutoShape 54"/>
              <p:cNvSpPr>
                <a:spLocks noChangeArrowheads="1"/>
              </p:cNvSpPr>
              <p:nvPr/>
            </p:nvSpPr>
            <p:spPr bwMode="auto">
              <a:xfrm rot="16200000">
                <a:off x="5522" y="123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79" name="AutoShape 55"/>
              <p:cNvSpPr>
                <a:spLocks noChangeArrowheads="1"/>
              </p:cNvSpPr>
              <p:nvPr/>
            </p:nvSpPr>
            <p:spPr bwMode="auto">
              <a:xfrm rot="5400000" flipH="1">
                <a:off x="5522" y="13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0" name="AutoShape 56"/>
              <p:cNvSpPr>
                <a:spLocks noChangeArrowheads="1"/>
              </p:cNvSpPr>
              <p:nvPr/>
            </p:nvSpPr>
            <p:spPr bwMode="auto">
              <a:xfrm rot="16200000">
                <a:off x="5522" y="14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1" name="AutoShape 57"/>
              <p:cNvSpPr>
                <a:spLocks noChangeArrowheads="1"/>
              </p:cNvSpPr>
              <p:nvPr/>
            </p:nvSpPr>
            <p:spPr bwMode="auto">
              <a:xfrm rot="5400000" flipH="1">
                <a:off x="5522" y="16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2" name="AutoShape 58"/>
              <p:cNvSpPr>
                <a:spLocks noChangeArrowheads="1"/>
              </p:cNvSpPr>
              <p:nvPr/>
            </p:nvSpPr>
            <p:spPr bwMode="auto">
              <a:xfrm rot="16200000">
                <a:off x="5522" y="1765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3" name="AutoShape 59"/>
              <p:cNvSpPr>
                <a:spLocks noChangeArrowheads="1"/>
              </p:cNvSpPr>
              <p:nvPr/>
            </p:nvSpPr>
            <p:spPr bwMode="auto">
              <a:xfrm rot="5400000" flipH="1">
                <a:off x="5522" y="189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4" name="AutoShape 60"/>
              <p:cNvSpPr>
                <a:spLocks noChangeArrowheads="1"/>
              </p:cNvSpPr>
              <p:nvPr/>
            </p:nvSpPr>
            <p:spPr bwMode="auto">
              <a:xfrm rot="16200000">
                <a:off x="5522" y="2032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5" name="AutoShape 61"/>
              <p:cNvSpPr>
                <a:spLocks noChangeArrowheads="1"/>
              </p:cNvSpPr>
              <p:nvPr/>
            </p:nvSpPr>
            <p:spPr bwMode="auto">
              <a:xfrm rot="5400000" flipH="1">
                <a:off x="5522" y="21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6" name="AutoShape 62"/>
              <p:cNvSpPr>
                <a:spLocks noChangeArrowheads="1"/>
              </p:cNvSpPr>
              <p:nvPr/>
            </p:nvSpPr>
            <p:spPr bwMode="auto">
              <a:xfrm rot="16200000">
                <a:off x="5522" y="22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7" name="AutoShape 63"/>
              <p:cNvSpPr>
                <a:spLocks noChangeArrowheads="1"/>
              </p:cNvSpPr>
              <p:nvPr/>
            </p:nvSpPr>
            <p:spPr bwMode="auto">
              <a:xfrm rot="5400000" flipH="1">
                <a:off x="5522" y="2431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8" name="AutoShape 64"/>
              <p:cNvSpPr>
                <a:spLocks noChangeArrowheads="1"/>
              </p:cNvSpPr>
              <p:nvPr/>
            </p:nvSpPr>
            <p:spPr bwMode="auto">
              <a:xfrm rot="16200000">
                <a:off x="5522" y="2564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89" name="AutoShape 65"/>
              <p:cNvSpPr>
                <a:spLocks noChangeArrowheads="1"/>
              </p:cNvSpPr>
              <p:nvPr/>
            </p:nvSpPr>
            <p:spPr bwMode="auto">
              <a:xfrm rot="5400000" flipH="1">
                <a:off x="5522" y="26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0" name="AutoShape 66"/>
              <p:cNvSpPr>
                <a:spLocks noChangeArrowheads="1"/>
              </p:cNvSpPr>
              <p:nvPr/>
            </p:nvSpPr>
            <p:spPr bwMode="auto">
              <a:xfrm rot="16200000">
                <a:off x="5522" y="2829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1" name="AutoShape 67"/>
              <p:cNvSpPr>
                <a:spLocks noChangeArrowheads="1"/>
              </p:cNvSpPr>
              <p:nvPr/>
            </p:nvSpPr>
            <p:spPr bwMode="auto">
              <a:xfrm rot="5400000" flipH="1">
                <a:off x="5522" y="2963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2" name="AutoShape 68"/>
              <p:cNvSpPr>
                <a:spLocks noChangeArrowheads="1"/>
              </p:cNvSpPr>
              <p:nvPr/>
            </p:nvSpPr>
            <p:spPr bwMode="auto">
              <a:xfrm rot="16200000">
                <a:off x="5522" y="30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3" name="AutoShape 69"/>
              <p:cNvSpPr>
                <a:spLocks noChangeArrowheads="1"/>
              </p:cNvSpPr>
              <p:nvPr/>
            </p:nvSpPr>
            <p:spPr bwMode="auto">
              <a:xfrm rot="5400000" flipH="1">
                <a:off x="5522" y="32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4" name="AutoShape 70"/>
              <p:cNvSpPr>
                <a:spLocks noChangeArrowheads="1"/>
              </p:cNvSpPr>
              <p:nvPr/>
            </p:nvSpPr>
            <p:spPr bwMode="auto">
              <a:xfrm rot="16200000">
                <a:off x="5522" y="3363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5" name="Rectangle 71"/>
              <p:cNvSpPr>
                <a:spLocks noChangeArrowheads="1"/>
              </p:cNvSpPr>
              <p:nvPr/>
            </p:nvSpPr>
            <p:spPr bwMode="auto">
              <a:xfrm>
                <a:off x="5522" y="4032"/>
                <a:ext cx="226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6" name="AutoShape 72"/>
              <p:cNvSpPr>
                <a:spLocks noChangeArrowheads="1"/>
              </p:cNvSpPr>
              <p:nvPr/>
            </p:nvSpPr>
            <p:spPr bwMode="auto">
              <a:xfrm rot="5400000" flipH="1">
                <a:off x="5522" y="3496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7" name="AutoShape 73"/>
              <p:cNvSpPr>
                <a:spLocks noChangeArrowheads="1"/>
              </p:cNvSpPr>
              <p:nvPr/>
            </p:nvSpPr>
            <p:spPr bwMode="auto">
              <a:xfrm rot="16200000">
                <a:off x="5522" y="3628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8" name="AutoShape 74"/>
              <p:cNvSpPr>
                <a:spLocks noChangeArrowheads="1"/>
              </p:cNvSpPr>
              <p:nvPr/>
            </p:nvSpPr>
            <p:spPr bwMode="auto">
              <a:xfrm rot="5400000" flipH="1">
                <a:off x="5522" y="3765"/>
                <a:ext cx="226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99" name="AutoShape 75"/>
              <p:cNvSpPr>
                <a:spLocks noChangeArrowheads="1"/>
              </p:cNvSpPr>
              <p:nvPr/>
            </p:nvSpPr>
            <p:spPr bwMode="auto">
              <a:xfrm rot="16200000">
                <a:off x="5522" y="3897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0" name="AutoShape 76"/>
              <p:cNvSpPr>
                <a:spLocks noChangeArrowheads="1"/>
              </p:cNvSpPr>
              <p:nvPr/>
            </p:nvSpPr>
            <p:spPr bwMode="auto">
              <a:xfrm rot="5400000" flipH="1">
                <a:off x="5522" y="4032"/>
                <a:ext cx="226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11" name="Group 119"/>
            <p:cNvGrpSpPr>
              <a:grpSpLocks/>
            </p:cNvGrpSpPr>
            <p:nvPr/>
          </p:nvGrpSpPr>
          <p:grpSpPr bwMode="auto">
            <a:xfrm>
              <a:off x="23" y="4083"/>
              <a:ext cx="5504" cy="226"/>
              <a:chOff x="23" y="4083"/>
              <a:chExt cx="5504" cy="226"/>
            </a:xfrm>
          </p:grpSpPr>
          <p:sp>
            <p:nvSpPr>
              <p:cNvPr id="1102" name="AutoShape 78"/>
              <p:cNvSpPr>
                <a:spLocks noChangeArrowheads="1"/>
              </p:cNvSpPr>
              <p:nvPr/>
            </p:nvSpPr>
            <p:spPr bwMode="auto">
              <a:xfrm rot="10800000">
                <a:off x="5383" y="4084"/>
                <a:ext cx="137" cy="224"/>
              </a:xfrm>
              <a:prstGeom prst="rtTriangle">
                <a:avLst/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3" name="AutoShape 79"/>
              <p:cNvSpPr>
                <a:spLocks noChangeArrowheads="1"/>
              </p:cNvSpPr>
              <p:nvPr/>
            </p:nvSpPr>
            <p:spPr bwMode="auto">
              <a:xfrm flipH="1">
                <a:off x="5249" y="4084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4" name="AutoShape 80"/>
              <p:cNvSpPr>
                <a:spLocks noChangeArrowheads="1"/>
              </p:cNvSpPr>
              <p:nvPr/>
            </p:nvSpPr>
            <p:spPr bwMode="auto">
              <a:xfrm rot="10800000">
                <a:off x="5116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5" name="AutoShape 81"/>
              <p:cNvSpPr>
                <a:spLocks noChangeArrowheads="1"/>
              </p:cNvSpPr>
              <p:nvPr/>
            </p:nvSpPr>
            <p:spPr bwMode="auto">
              <a:xfrm flipH="1">
                <a:off x="4985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6" name="AutoShape 82"/>
              <p:cNvSpPr>
                <a:spLocks noChangeArrowheads="1"/>
              </p:cNvSpPr>
              <p:nvPr/>
            </p:nvSpPr>
            <p:spPr bwMode="auto">
              <a:xfrm rot="10800000">
                <a:off x="4850" y="4083"/>
                <a:ext cx="278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7" name="AutoShape 83"/>
              <p:cNvSpPr>
                <a:spLocks noChangeArrowheads="1"/>
              </p:cNvSpPr>
              <p:nvPr/>
            </p:nvSpPr>
            <p:spPr bwMode="auto">
              <a:xfrm flipH="1">
                <a:off x="4709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8" name="AutoShape 84"/>
              <p:cNvSpPr>
                <a:spLocks noChangeArrowheads="1"/>
              </p:cNvSpPr>
              <p:nvPr/>
            </p:nvSpPr>
            <p:spPr bwMode="auto">
              <a:xfrm rot="10800000" flipH="1">
                <a:off x="4570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09" name="AutoShape 85"/>
              <p:cNvSpPr>
                <a:spLocks noChangeArrowheads="1"/>
              </p:cNvSpPr>
              <p:nvPr/>
            </p:nvSpPr>
            <p:spPr bwMode="auto">
              <a:xfrm>
                <a:off x="4437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0" name="AutoShape 86"/>
              <p:cNvSpPr>
                <a:spLocks noChangeArrowheads="1"/>
              </p:cNvSpPr>
              <p:nvPr/>
            </p:nvSpPr>
            <p:spPr bwMode="auto">
              <a:xfrm rot="10800000" flipH="1">
                <a:off x="430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1" name="AutoShape 87"/>
              <p:cNvSpPr>
                <a:spLocks noChangeArrowheads="1"/>
              </p:cNvSpPr>
              <p:nvPr/>
            </p:nvSpPr>
            <p:spPr bwMode="auto">
              <a:xfrm>
                <a:off x="4169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2" name="AutoShape 88"/>
              <p:cNvSpPr>
                <a:spLocks noChangeArrowheads="1"/>
              </p:cNvSpPr>
              <p:nvPr/>
            </p:nvSpPr>
            <p:spPr bwMode="auto">
              <a:xfrm rot="10800000" flipH="1">
                <a:off x="403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3" name="AutoShape 89"/>
              <p:cNvSpPr>
                <a:spLocks noChangeArrowheads="1"/>
              </p:cNvSpPr>
              <p:nvPr/>
            </p:nvSpPr>
            <p:spPr bwMode="auto">
              <a:xfrm>
                <a:off x="390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4" name="AutoShape 90"/>
              <p:cNvSpPr>
                <a:spLocks noChangeArrowheads="1"/>
              </p:cNvSpPr>
              <p:nvPr/>
            </p:nvSpPr>
            <p:spPr bwMode="auto">
              <a:xfrm rot="10800000" flipH="1">
                <a:off x="3771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5" name="AutoShape 91"/>
              <p:cNvSpPr>
                <a:spLocks noChangeArrowheads="1"/>
              </p:cNvSpPr>
              <p:nvPr/>
            </p:nvSpPr>
            <p:spPr bwMode="auto">
              <a:xfrm>
                <a:off x="3637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6" name="AutoShape 92"/>
              <p:cNvSpPr>
                <a:spLocks noChangeArrowheads="1"/>
              </p:cNvSpPr>
              <p:nvPr/>
            </p:nvSpPr>
            <p:spPr bwMode="auto">
              <a:xfrm rot="10800000" flipH="1">
                <a:off x="3505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7" name="AutoShape 93"/>
              <p:cNvSpPr>
                <a:spLocks noChangeArrowheads="1"/>
              </p:cNvSpPr>
              <p:nvPr/>
            </p:nvSpPr>
            <p:spPr bwMode="auto">
              <a:xfrm>
                <a:off x="3373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8" name="AutoShape 94"/>
              <p:cNvSpPr>
                <a:spLocks noChangeArrowheads="1"/>
              </p:cNvSpPr>
              <p:nvPr/>
            </p:nvSpPr>
            <p:spPr bwMode="auto">
              <a:xfrm rot="10800000" flipH="1">
                <a:off x="323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19" name="AutoShape 95"/>
              <p:cNvSpPr>
                <a:spLocks noChangeArrowheads="1"/>
              </p:cNvSpPr>
              <p:nvPr/>
            </p:nvSpPr>
            <p:spPr bwMode="auto">
              <a:xfrm>
                <a:off x="3106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0" name="AutoShape 96"/>
              <p:cNvSpPr>
                <a:spLocks noChangeArrowheads="1"/>
              </p:cNvSpPr>
              <p:nvPr/>
            </p:nvSpPr>
            <p:spPr bwMode="auto">
              <a:xfrm rot="10800000" flipH="1">
                <a:off x="2972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1" name="AutoShape 97"/>
              <p:cNvSpPr>
                <a:spLocks noChangeArrowheads="1"/>
              </p:cNvSpPr>
              <p:nvPr/>
            </p:nvSpPr>
            <p:spPr bwMode="auto">
              <a:xfrm>
                <a:off x="28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2" name="AutoShape 98"/>
              <p:cNvSpPr>
                <a:spLocks noChangeArrowheads="1"/>
              </p:cNvSpPr>
              <p:nvPr/>
            </p:nvSpPr>
            <p:spPr bwMode="auto">
              <a:xfrm rot="10800000" flipH="1">
                <a:off x="2707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3" name="AutoShape 99"/>
              <p:cNvSpPr>
                <a:spLocks noChangeArrowheads="1"/>
              </p:cNvSpPr>
              <p:nvPr/>
            </p:nvSpPr>
            <p:spPr bwMode="auto">
              <a:xfrm>
                <a:off x="257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4" name="AutoShape 100"/>
              <p:cNvSpPr>
                <a:spLocks noChangeArrowheads="1"/>
              </p:cNvSpPr>
              <p:nvPr/>
            </p:nvSpPr>
            <p:spPr bwMode="auto">
              <a:xfrm rot="10800000" flipH="1">
                <a:off x="2441" y="4083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5" name="AutoShape 101"/>
              <p:cNvSpPr>
                <a:spLocks noChangeArrowheads="1"/>
              </p:cNvSpPr>
              <p:nvPr/>
            </p:nvSpPr>
            <p:spPr bwMode="auto">
              <a:xfrm>
                <a:off x="230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6" name="AutoShape 102"/>
              <p:cNvSpPr>
                <a:spLocks noChangeArrowheads="1"/>
              </p:cNvSpPr>
              <p:nvPr/>
            </p:nvSpPr>
            <p:spPr bwMode="auto">
              <a:xfrm rot="10800000" flipH="1">
                <a:off x="217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7" name="AutoShape 103"/>
              <p:cNvSpPr>
                <a:spLocks noChangeArrowheads="1"/>
              </p:cNvSpPr>
              <p:nvPr/>
            </p:nvSpPr>
            <p:spPr bwMode="auto">
              <a:xfrm>
                <a:off x="2042" y="4084"/>
                <a:ext cx="273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8" name="AutoShape 104"/>
              <p:cNvSpPr>
                <a:spLocks noChangeArrowheads="1"/>
              </p:cNvSpPr>
              <p:nvPr/>
            </p:nvSpPr>
            <p:spPr bwMode="auto">
              <a:xfrm rot="10800000" flipH="1">
                <a:off x="190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29" name="AutoShape 105"/>
              <p:cNvSpPr>
                <a:spLocks noChangeArrowheads="1"/>
              </p:cNvSpPr>
              <p:nvPr/>
            </p:nvSpPr>
            <p:spPr bwMode="auto">
              <a:xfrm>
                <a:off x="177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0" name="AutoShape 106"/>
              <p:cNvSpPr>
                <a:spLocks noChangeArrowheads="1"/>
              </p:cNvSpPr>
              <p:nvPr/>
            </p:nvSpPr>
            <p:spPr bwMode="auto">
              <a:xfrm rot="10800000" flipH="1">
                <a:off x="1643" y="4083"/>
                <a:ext cx="274" cy="225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1" name="AutoShape 107"/>
              <p:cNvSpPr>
                <a:spLocks noChangeArrowheads="1"/>
              </p:cNvSpPr>
              <p:nvPr/>
            </p:nvSpPr>
            <p:spPr bwMode="auto">
              <a:xfrm>
                <a:off x="1509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2" name="AutoShape 108"/>
              <p:cNvSpPr>
                <a:spLocks noChangeArrowheads="1"/>
              </p:cNvSpPr>
              <p:nvPr/>
            </p:nvSpPr>
            <p:spPr bwMode="auto">
              <a:xfrm rot="10800000" flipH="1">
                <a:off x="1376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3" name="AutoShape 109"/>
              <p:cNvSpPr>
                <a:spLocks noChangeArrowheads="1"/>
              </p:cNvSpPr>
              <p:nvPr/>
            </p:nvSpPr>
            <p:spPr bwMode="auto">
              <a:xfrm>
                <a:off x="1243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4" name="AutoShape 110"/>
              <p:cNvSpPr>
                <a:spLocks noChangeArrowheads="1"/>
              </p:cNvSpPr>
              <p:nvPr/>
            </p:nvSpPr>
            <p:spPr bwMode="auto">
              <a:xfrm rot="10800000" flipH="1">
                <a:off x="1109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5" name="AutoShape 111"/>
              <p:cNvSpPr>
                <a:spLocks noChangeArrowheads="1"/>
              </p:cNvSpPr>
              <p:nvPr/>
            </p:nvSpPr>
            <p:spPr bwMode="auto">
              <a:xfrm>
                <a:off x="978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6" name="AutoShape 112"/>
              <p:cNvSpPr>
                <a:spLocks noChangeArrowheads="1"/>
              </p:cNvSpPr>
              <p:nvPr/>
            </p:nvSpPr>
            <p:spPr bwMode="auto">
              <a:xfrm rot="10800000" flipH="1">
                <a:off x="843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7" name="AutoShape 113"/>
              <p:cNvSpPr>
                <a:spLocks noChangeArrowheads="1"/>
              </p:cNvSpPr>
              <p:nvPr/>
            </p:nvSpPr>
            <p:spPr bwMode="auto">
              <a:xfrm>
                <a:off x="711" y="4084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8" name="AutoShape 114"/>
              <p:cNvSpPr>
                <a:spLocks noChangeArrowheads="1"/>
              </p:cNvSpPr>
              <p:nvPr/>
            </p:nvSpPr>
            <p:spPr bwMode="auto">
              <a:xfrm rot="10800000" flipH="1">
                <a:off x="578" y="4083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39" name="AutoShape 115"/>
              <p:cNvSpPr>
                <a:spLocks noChangeArrowheads="1"/>
              </p:cNvSpPr>
              <p:nvPr/>
            </p:nvSpPr>
            <p:spPr bwMode="auto">
              <a:xfrm>
                <a:off x="444" y="4084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0" name="AutoShape 116"/>
              <p:cNvSpPr>
                <a:spLocks noChangeArrowheads="1"/>
              </p:cNvSpPr>
              <p:nvPr/>
            </p:nvSpPr>
            <p:spPr bwMode="auto">
              <a:xfrm rot="10800000" flipH="1">
                <a:off x="299" y="4083"/>
                <a:ext cx="277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1" name="AutoShape 117"/>
              <p:cNvSpPr>
                <a:spLocks noChangeArrowheads="1"/>
              </p:cNvSpPr>
              <p:nvPr/>
            </p:nvSpPr>
            <p:spPr bwMode="auto">
              <a:xfrm>
                <a:off x="166" y="4084"/>
                <a:ext cx="276" cy="225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2" name="AutoShape 118"/>
              <p:cNvSpPr>
                <a:spLocks noChangeArrowheads="1"/>
              </p:cNvSpPr>
              <p:nvPr/>
            </p:nvSpPr>
            <p:spPr bwMode="auto">
              <a:xfrm rot="10800000" flipH="1">
                <a:off x="23" y="4083"/>
                <a:ext cx="275" cy="225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grpSp>
          <p:nvGrpSpPr>
            <p:cNvPr id="12" name="Group 153"/>
            <p:cNvGrpSpPr>
              <a:grpSpLocks/>
            </p:cNvGrpSpPr>
            <p:nvPr/>
          </p:nvGrpSpPr>
          <p:grpSpPr bwMode="auto">
            <a:xfrm>
              <a:off x="-19" y="4"/>
              <a:ext cx="276" cy="4304"/>
              <a:chOff x="-19" y="4"/>
              <a:chExt cx="276" cy="4304"/>
            </a:xfrm>
          </p:grpSpPr>
          <p:sp>
            <p:nvSpPr>
              <p:cNvPr id="1144" name="Rectangle 120"/>
              <p:cNvSpPr>
                <a:spLocks noChangeArrowheads="1"/>
              </p:cNvSpPr>
              <p:nvPr/>
            </p:nvSpPr>
            <p:spPr bwMode="auto">
              <a:xfrm>
                <a:off x="4" y="4032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5" name="AutoShape 121"/>
              <p:cNvSpPr>
                <a:spLocks noChangeArrowheads="1"/>
              </p:cNvSpPr>
              <p:nvPr/>
            </p:nvSpPr>
            <p:spPr bwMode="auto">
              <a:xfrm rot="16200000">
                <a:off x="4" y="40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6" name="AutoShape 122"/>
              <p:cNvSpPr>
                <a:spLocks noChangeArrowheads="1"/>
              </p:cNvSpPr>
              <p:nvPr/>
            </p:nvSpPr>
            <p:spPr bwMode="auto">
              <a:xfrm rot="5400000" flipH="1">
                <a:off x="4" y="38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7" name="AutoShape 123"/>
              <p:cNvSpPr>
                <a:spLocks noChangeArrowheads="1"/>
              </p:cNvSpPr>
              <p:nvPr/>
            </p:nvSpPr>
            <p:spPr bwMode="auto">
              <a:xfrm rot="16200000">
                <a:off x="4" y="374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8" name="AutoShape 124"/>
              <p:cNvSpPr>
                <a:spLocks noChangeArrowheads="1"/>
              </p:cNvSpPr>
              <p:nvPr/>
            </p:nvSpPr>
            <p:spPr bwMode="auto">
              <a:xfrm rot="5400000" flipH="1">
                <a:off x="4" y="361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49" name="AutoShape 125"/>
              <p:cNvSpPr>
                <a:spLocks noChangeArrowheads="1"/>
              </p:cNvSpPr>
              <p:nvPr/>
            </p:nvSpPr>
            <p:spPr bwMode="auto">
              <a:xfrm rot="16200000">
                <a:off x="4" y="34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0" name="AutoShape 126"/>
              <p:cNvSpPr>
                <a:spLocks noChangeArrowheads="1"/>
              </p:cNvSpPr>
              <p:nvPr/>
            </p:nvSpPr>
            <p:spPr bwMode="auto">
              <a:xfrm rot="5400000" flipH="1">
                <a:off x="4" y="33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rot="10800000" vert="eaVert" wrap="none" lIns="92075" tIns="46038" rIns="92075" bIns="46038" anchor="ctr"/>
              <a:lstStyle/>
              <a:p>
                <a:pPr algn="ctr" eaLnBrk="0" hangingPunct="0">
                  <a:defRPr/>
                </a:pPr>
                <a:r>
                  <a:rPr lang="en-US" sz="2400">
                    <a:cs typeface="+mn-cs"/>
                  </a:rPr>
                  <a:t> </a:t>
                </a:r>
              </a:p>
            </p:txBody>
          </p:sp>
          <p:sp>
            <p:nvSpPr>
              <p:cNvPr id="1151" name="AutoShape 127"/>
              <p:cNvSpPr>
                <a:spLocks noChangeArrowheads="1"/>
              </p:cNvSpPr>
              <p:nvPr/>
            </p:nvSpPr>
            <p:spPr bwMode="auto">
              <a:xfrm rot="16200000">
                <a:off x="4" y="32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2" name="AutoShape 128"/>
              <p:cNvSpPr>
                <a:spLocks noChangeArrowheads="1"/>
              </p:cNvSpPr>
              <p:nvPr/>
            </p:nvSpPr>
            <p:spPr bwMode="auto">
              <a:xfrm rot="5400000" flipH="1">
                <a:off x="4" y="308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3" name="AutoShape 129"/>
              <p:cNvSpPr>
                <a:spLocks noChangeArrowheads="1"/>
              </p:cNvSpPr>
              <p:nvPr/>
            </p:nvSpPr>
            <p:spPr bwMode="auto">
              <a:xfrm rot="16200000">
                <a:off x="4" y="294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4" name="AutoShape 130"/>
              <p:cNvSpPr>
                <a:spLocks noChangeArrowheads="1"/>
              </p:cNvSpPr>
              <p:nvPr/>
            </p:nvSpPr>
            <p:spPr bwMode="auto">
              <a:xfrm rot="5400000" flipH="1">
                <a:off x="4" y="281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5" name="AutoShape 131"/>
              <p:cNvSpPr>
                <a:spLocks noChangeArrowheads="1"/>
              </p:cNvSpPr>
              <p:nvPr/>
            </p:nvSpPr>
            <p:spPr bwMode="auto">
              <a:xfrm rot="16200000">
                <a:off x="4" y="26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6" name="AutoShape 132"/>
              <p:cNvSpPr>
                <a:spLocks noChangeArrowheads="1"/>
              </p:cNvSpPr>
              <p:nvPr/>
            </p:nvSpPr>
            <p:spPr bwMode="auto">
              <a:xfrm rot="5400000" flipH="1">
                <a:off x="4" y="25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7" name="AutoShape 133"/>
              <p:cNvSpPr>
                <a:spLocks noChangeArrowheads="1"/>
              </p:cNvSpPr>
              <p:nvPr/>
            </p:nvSpPr>
            <p:spPr bwMode="auto">
              <a:xfrm rot="16200000">
                <a:off x="4" y="24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8" name="AutoShape 134"/>
              <p:cNvSpPr>
                <a:spLocks noChangeArrowheads="1"/>
              </p:cNvSpPr>
              <p:nvPr/>
            </p:nvSpPr>
            <p:spPr bwMode="auto">
              <a:xfrm rot="5400000" flipH="1">
                <a:off x="4" y="228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59" name="AutoShape 135"/>
              <p:cNvSpPr>
                <a:spLocks noChangeArrowheads="1"/>
              </p:cNvSpPr>
              <p:nvPr/>
            </p:nvSpPr>
            <p:spPr bwMode="auto">
              <a:xfrm rot="16200000">
                <a:off x="4" y="21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0" name="AutoShape 136"/>
              <p:cNvSpPr>
                <a:spLocks noChangeArrowheads="1"/>
              </p:cNvSpPr>
              <p:nvPr/>
            </p:nvSpPr>
            <p:spPr bwMode="auto">
              <a:xfrm rot="5400000" flipH="1">
                <a:off x="4" y="2016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1" name="AutoShape 137"/>
              <p:cNvSpPr>
                <a:spLocks noChangeArrowheads="1"/>
              </p:cNvSpPr>
              <p:nvPr/>
            </p:nvSpPr>
            <p:spPr bwMode="auto">
              <a:xfrm rot="16200000">
                <a:off x="4" y="1882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2" name="AutoShape 138"/>
              <p:cNvSpPr>
                <a:spLocks noChangeArrowheads="1"/>
              </p:cNvSpPr>
              <p:nvPr/>
            </p:nvSpPr>
            <p:spPr bwMode="auto">
              <a:xfrm rot="5400000" flipH="1">
                <a:off x="4" y="174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3" name="AutoShape 139"/>
              <p:cNvSpPr>
                <a:spLocks noChangeArrowheads="1"/>
              </p:cNvSpPr>
              <p:nvPr/>
            </p:nvSpPr>
            <p:spPr bwMode="auto">
              <a:xfrm rot="16200000">
                <a:off x="4" y="16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4" name="AutoShape 140"/>
              <p:cNvSpPr>
                <a:spLocks noChangeArrowheads="1"/>
              </p:cNvSpPr>
              <p:nvPr/>
            </p:nvSpPr>
            <p:spPr bwMode="auto">
              <a:xfrm rot="5400000" flipH="1">
                <a:off x="4" y="1483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5" name="AutoShape 141"/>
              <p:cNvSpPr>
                <a:spLocks noChangeArrowheads="1"/>
              </p:cNvSpPr>
              <p:nvPr/>
            </p:nvSpPr>
            <p:spPr bwMode="auto">
              <a:xfrm rot="16200000">
                <a:off x="4" y="1350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6" name="AutoShape 142"/>
              <p:cNvSpPr>
                <a:spLocks noChangeArrowheads="1"/>
              </p:cNvSpPr>
              <p:nvPr/>
            </p:nvSpPr>
            <p:spPr bwMode="auto">
              <a:xfrm rot="5400000" flipH="1">
                <a:off x="4" y="121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7" name="AutoShape 143"/>
              <p:cNvSpPr>
                <a:spLocks noChangeArrowheads="1"/>
              </p:cNvSpPr>
              <p:nvPr/>
            </p:nvSpPr>
            <p:spPr bwMode="auto">
              <a:xfrm rot="16200000">
                <a:off x="4" y="1085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8" name="AutoShape 144"/>
              <p:cNvSpPr>
                <a:spLocks noChangeArrowheads="1"/>
              </p:cNvSpPr>
              <p:nvPr/>
            </p:nvSpPr>
            <p:spPr bwMode="auto">
              <a:xfrm rot="5400000" flipH="1">
                <a:off x="4" y="9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69" name="AutoShape 145"/>
              <p:cNvSpPr>
                <a:spLocks noChangeArrowheads="1"/>
              </p:cNvSpPr>
              <p:nvPr/>
            </p:nvSpPr>
            <p:spPr bwMode="auto">
              <a:xfrm rot="16200000">
                <a:off x="4" y="818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0" name="AutoShape 146"/>
              <p:cNvSpPr>
                <a:spLocks noChangeArrowheads="1"/>
              </p:cNvSpPr>
              <p:nvPr/>
            </p:nvSpPr>
            <p:spPr bwMode="auto">
              <a:xfrm rot="5400000" flipH="1">
                <a:off x="4" y="687"/>
                <a:ext cx="230" cy="274"/>
              </a:xfrm>
              <a:prstGeom prst="triangle">
                <a:avLst>
                  <a:gd name="adj" fmla="val 49995"/>
                </a:avLst>
              </a:prstGeom>
              <a:solidFill>
                <a:schemeClr val="bg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1" name="AutoShape 147"/>
              <p:cNvSpPr>
                <a:spLocks noChangeArrowheads="1"/>
              </p:cNvSpPr>
              <p:nvPr/>
            </p:nvSpPr>
            <p:spPr bwMode="auto">
              <a:xfrm rot="16200000">
                <a:off x="4" y="55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2" name="AutoShape 148"/>
              <p:cNvSpPr>
                <a:spLocks noChangeArrowheads="1"/>
              </p:cNvSpPr>
              <p:nvPr/>
            </p:nvSpPr>
            <p:spPr bwMode="auto">
              <a:xfrm rot="5400000" flipH="1">
                <a:off x="4" y="421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3" name="AutoShape 149"/>
              <p:cNvSpPr>
                <a:spLocks noChangeArrowheads="1"/>
              </p:cNvSpPr>
              <p:nvPr/>
            </p:nvSpPr>
            <p:spPr bwMode="auto">
              <a:xfrm rot="16200000">
                <a:off x="4" y="286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4" name="Rectangle 150"/>
              <p:cNvSpPr>
                <a:spLocks noChangeArrowheads="1"/>
              </p:cNvSpPr>
              <p:nvPr/>
            </p:nvSpPr>
            <p:spPr bwMode="auto">
              <a:xfrm>
                <a:off x="4" y="4"/>
                <a:ext cx="230" cy="276"/>
              </a:xfrm>
              <a:prstGeom prst="rect">
                <a:avLst/>
              </a:prstGeom>
              <a:solidFill>
                <a:srgbClr val="00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5" name="AutoShape 151"/>
              <p:cNvSpPr>
                <a:spLocks noChangeArrowheads="1"/>
              </p:cNvSpPr>
              <p:nvPr/>
            </p:nvSpPr>
            <p:spPr bwMode="auto">
              <a:xfrm rot="5400000" flipH="1">
                <a:off x="4" y="147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tx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76" name="AutoShape 152"/>
              <p:cNvSpPr>
                <a:spLocks noChangeArrowheads="1"/>
              </p:cNvSpPr>
              <p:nvPr/>
            </p:nvSpPr>
            <p:spPr bwMode="auto">
              <a:xfrm rot="16200000">
                <a:off x="4" y="19"/>
                <a:ext cx="230" cy="276"/>
              </a:xfrm>
              <a:prstGeom prst="triangle">
                <a:avLst>
                  <a:gd name="adj" fmla="val 49995"/>
                </a:avLst>
              </a:prstGeom>
              <a:solidFill>
                <a:schemeClr val="accent2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1179" name="Rectangle 15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15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181" name="Rectangle 15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cs typeface="+mn-cs"/>
              </a:defRPr>
            </a:lvl1pPr>
          </a:lstStyle>
          <a:p>
            <a:fld id="{5B58FB6B-CAC6-48CE-A5EB-F8E877F19B47}" type="datetimeFigureOut">
              <a:rPr lang="en-US" smtClean="0"/>
              <a:t>4/14/2008</a:t>
            </a:fld>
            <a:endParaRPr lang="en-US"/>
          </a:p>
        </p:txBody>
      </p:sp>
      <p:sp>
        <p:nvSpPr>
          <p:cNvPr id="1182" name="Rectangle 15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cs typeface="+mn-cs"/>
              </a:defRPr>
            </a:lvl1pPr>
          </a:lstStyle>
          <a:p>
            <a:fld id="{A34E675B-1B2C-47FB-B529-ACF29B897238}" type="slidenum">
              <a:rPr lang="en-US" smtClean="0"/>
              <a:t>‹#›</a:t>
            </a:fld>
            <a:endParaRPr lang="en-US"/>
          </a:p>
        </p:txBody>
      </p:sp>
      <p:sp>
        <p:nvSpPr>
          <p:cNvPr id="1183" name="Rectangle 15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cs typeface="+mn-cs"/>
              </a:defRPr>
            </a:lvl1pPr>
          </a:lstStyle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Angles of a Triangle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April 14,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acute angles of a right triangle are complementary.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1600200" y="3124200"/>
            <a:ext cx="5029200" cy="2286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"/>
          <p:cNvSpPr/>
          <p:nvPr/>
        </p:nvSpPr>
        <p:spPr bwMode="auto">
          <a:xfrm>
            <a:off x="1097750" y="3000298"/>
            <a:ext cx="548171" cy="588723"/>
          </a:xfrm>
          <a:custGeom>
            <a:avLst/>
            <a:gdLst/>
            <a:ahLst/>
            <a:cxnLst/>
            <a:rect l="0" t="0" r="0" b="0"/>
            <a:pathLst>
              <a:path w="548171" h="588723">
                <a:moveTo>
                  <a:pt x="10960" y="588722"/>
                </a:moveTo>
                <a:lnTo>
                  <a:pt x="1118" y="569039"/>
                </a:lnTo>
                <a:lnTo>
                  <a:pt x="589" y="561630"/>
                </a:lnTo>
                <a:lnTo>
                  <a:pt x="236" y="550341"/>
                </a:lnTo>
                <a:lnTo>
                  <a:pt x="0" y="536464"/>
                </a:lnTo>
                <a:lnTo>
                  <a:pt x="1113" y="519593"/>
                </a:lnTo>
                <a:lnTo>
                  <a:pt x="3126" y="500726"/>
                </a:lnTo>
                <a:lnTo>
                  <a:pt x="5737" y="480528"/>
                </a:lnTo>
                <a:lnTo>
                  <a:pt x="8748" y="461982"/>
                </a:lnTo>
                <a:lnTo>
                  <a:pt x="12025" y="444539"/>
                </a:lnTo>
                <a:lnTo>
                  <a:pt x="15480" y="427830"/>
                </a:lnTo>
                <a:lnTo>
                  <a:pt x="17783" y="412880"/>
                </a:lnTo>
                <a:lnTo>
                  <a:pt x="19319" y="399104"/>
                </a:lnTo>
                <a:lnTo>
                  <a:pt x="20342" y="386110"/>
                </a:lnTo>
                <a:lnTo>
                  <a:pt x="22295" y="374907"/>
                </a:lnTo>
                <a:lnTo>
                  <a:pt x="24866" y="364898"/>
                </a:lnTo>
                <a:lnTo>
                  <a:pt x="27851" y="355686"/>
                </a:lnTo>
                <a:lnTo>
                  <a:pt x="29840" y="345734"/>
                </a:lnTo>
                <a:lnTo>
                  <a:pt x="31167" y="335290"/>
                </a:lnTo>
                <a:lnTo>
                  <a:pt x="32051" y="324517"/>
                </a:lnTo>
                <a:lnTo>
                  <a:pt x="33911" y="314795"/>
                </a:lnTo>
                <a:lnTo>
                  <a:pt x="39363" y="297220"/>
                </a:lnTo>
                <a:lnTo>
                  <a:pt x="43865" y="287707"/>
                </a:lnTo>
                <a:lnTo>
                  <a:pt x="49407" y="277555"/>
                </a:lnTo>
                <a:lnTo>
                  <a:pt x="55641" y="266977"/>
                </a:lnTo>
                <a:lnTo>
                  <a:pt x="61067" y="256115"/>
                </a:lnTo>
                <a:lnTo>
                  <a:pt x="65955" y="245064"/>
                </a:lnTo>
                <a:lnTo>
                  <a:pt x="70483" y="233886"/>
                </a:lnTo>
                <a:lnTo>
                  <a:pt x="76042" y="223895"/>
                </a:lnTo>
                <a:lnTo>
                  <a:pt x="88992" y="206020"/>
                </a:lnTo>
                <a:lnTo>
                  <a:pt x="96001" y="196427"/>
                </a:lnTo>
                <a:lnTo>
                  <a:pt x="110562" y="175608"/>
                </a:lnTo>
                <a:lnTo>
                  <a:pt x="118002" y="165993"/>
                </a:lnTo>
                <a:lnTo>
                  <a:pt x="133040" y="148535"/>
                </a:lnTo>
                <a:lnTo>
                  <a:pt x="144804" y="132310"/>
                </a:lnTo>
                <a:lnTo>
                  <a:pt x="155536" y="115362"/>
                </a:lnTo>
                <a:lnTo>
                  <a:pt x="168773" y="95129"/>
                </a:lnTo>
                <a:lnTo>
                  <a:pt x="183122" y="80211"/>
                </a:lnTo>
                <a:lnTo>
                  <a:pt x="197966" y="68077"/>
                </a:lnTo>
                <a:lnTo>
                  <a:pt x="213030" y="54217"/>
                </a:lnTo>
                <a:lnTo>
                  <a:pt x="228192" y="42977"/>
                </a:lnTo>
                <a:lnTo>
                  <a:pt x="235791" y="38202"/>
                </a:lnTo>
                <a:lnTo>
                  <a:pt x="245937" y="32479"/>
                </a:lnTo>
                <a:lnTo>
                  <a:pt x="270758" y="19346"/>
                </a:lnTo>
                <a:lnTo>
                  <a:pt x="281948" y="14828"/>
                </a:lnTo>
                <a:lnTo>
                  <a:pt x="291949" y="11816"/>
                </a:lnTo>
                <a:lnTo>
                  <a:pt x="308564" y="7199"/>
                </a:lnTo>
                <a:lnTo>
                  <a:pt x="320181" y="914"/>
                </a:lnTo>
                <a:lnTo>
                  <a:pt x="326327" y="0"/>
                </a:lnTo>
                <a:lnTo>
                  <a:pt x="339930" y="2371"/>
                </a:lnTo>
                <a:lnTo>
                  <a:pt x="355800" y="4778"/>
                </a:lnTo>
                <a:lnTo>
                  <a:pt x="367845" y="8728"/>
                </a:lnTo>
                <a:lnTo>
                  <a:pt x="380396" y="14716"/>
                </a:lnTo>
                <a:lnTo>
                  <a:pt x="390207" y="21612"/>
                </a:lnTo>
                <a:lnTo>
                  <a:pt x="398800" y="32296"/>
                </a:lnTo>
                <a:lnTo>
                  <a:pt x="408123" y="45511"/>
                </a:lnTo>
                <a:lnTo>
                  <a:pt x="420734" y="59851"/>
                </a:lnTo>
                <a:lnTo>
                  <a:pt x="431418" y="78078"/>
                </a:lnTo>
                <a:lnTo>
                  <a:pt x="440400" y="96339"/>
                </a:lnTo>
                <a:lnTo>
                  <a:pt x="448625" y="108688"/>
                </a:lnTo>
                <a:lnTo>
                  <a:pt x="456514" y="125183"/>
                </a:lnTo>
                <a:lnTo>
                  <a:pt x="460396" y="134916"/>
                </a:lnTo>
                <a:lnTo>
                  <a:pt x="465524" y="146485"/>
                </a:lnTo>
                <a:lnTo>
                  <a:pt x="477995" y="172885"/>
                </a:lnTo>
                <a:lnTo>
                  <a:pt x="493228" y="204173"/>
                </a:lnTo>
                <a:lnTo>
                  <a:pt x="497572" y="214246"/>
                </a:lnTo>
                <a:lnTo>
                  <a:pt x="501738" y="224771"/>
                </a:lnTo>
                <a:lnTo>
                  <a:pt x="505785" y="235598"/>
                </a:lnTo>
                <a:lnTo>
                  <a:pt x="511023" y="254245"/>
                </a:lnTo>
                <a:lnTo>
                  <a:pt x="523617" y="305445"/>
                </a:lnTo>
                <a:lnTo>
                  <a:pt x="529261" y="324941"/>
                </a:lnTo>
                <a:lnTo>
                  <a:pt x="534294" y="339208"/>
                </a:lnTo>
                <a:lnTo>
                  <a:pt x="538919" y="349989"/>
                </a:lnTo>
                <a:lnTo>
                  <a:pt x="544058" y="365355"/>
                </a:lnTo>
                <a:lnTo>
                  <a:pt x="546342" y="377688"/>
                </a:lnTo>
                <a:lnTo>
                  <a:pt x="547357" y="391635"/>
                </a:lnTo>
                <a:lnTo>
                  <a:pt x="548063" y="407357"/>
                </a:lnTo>
                <a:lnTo>
                  <a:pt x="548170" y="42870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7"/>
          <p:cNvSpPr/>
          <p:nvPr/>
        </p:nvSpPr>
        <p:spPr bwMode="auto">
          <a:xfrm>
            <a:off x="1097280" y="3257550"/>
            <a:ext cx="571501" cy="91440"/>
          </a:xfrm>
          <a:custGeom>
            <a:avLst/>
            <a:gdLst/>
            <a:ahLst/>
            <a:cxnLst/>
            <a:rect l="0" t="0" r="0" b="0"/>
            <a:pathLst>
              <a:path w="571501" h="91440">
                <a:moveTo>
                  <a:pt x="0" y="91439"/>
                </a:moveTo>
                <a:lnTo>
                  <a:pt x="48542" y="85372"/>
                </a:lnTo>
                <a:lnTo>
                  <a:pt x="126561" y="72233"/>
                </a:lnTo>
                <a:lnTo>
                  <a:pt x="348285" y="32753"/>
                </a:lnTo>
                <a:lnTo>
                  <a:pt x="445623" y="17520"/>
                </a:lnTo>
                <a:lnTo>
                  <a:pt x="5715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8"/>
          <p:cNvSpPr/>
          <p:nvPr/>
        </p:nvSpPr>
        <p:spPr bwMode="auto">
          <a:xfrm>
            <a:off x="1216424" y="5349239"/>
            <a:ext cx="86597" cy="617221"/>
          </a:xfrm>
          <a:custGeom>
            <a:avLst/>
            <a:gdLst/>
            <a:ahLst/>
            <a:cxnLst/>
            <a:rect l="0" t="0" r="0" b="0"/>
            <a:pathLst>
              <a:path w="86597" h="617221">
                <a:moveTo>
                  <a:pt x="6586" y="0"/>
                </a:moveTo>
                <a:lnTo>
                  <a:pt x="518" y="6068"/>
                </a:lnTo>
                <a:lnTo>
                  <a:pt x="0" y="9125"/>
                </a:lnTo>
                <a:lnTo>
                  <a:pt x="925" y="12434"/>
                </a:lnTo>
                <a:lnTo>
                  <a:pt x="2812" y="15909"/>
                </a:lnTo>
                <a:lnTo>
                  <a:pt x="4909" y="23158"/>
                </a:lnTo>
                <a:lnTo>
                  <a:pt x="7110" y="33153"/>
                </a:lnTo>
                <a:lnTo>
                  <a:pt x="9475" y="41152"/>
                </a:lnTo>
                <a:lnTo>
                  <a:pt x="12322" y="50295"/>
                </a:lnTo>
                <a:lnTo>
                  <a:pt x="14220" y="58930"/>
                </a:lnTo>
                <a:lnTo>
                  <a:pt x="16329" y="75298"/>
                </a:lnTo>
                <a:lnTo>
                  <a:pt x="18161" y="83219"/>
                </a:lnTo>
                <a:lnTo>
                  <a:pt x="20653" y="91039"/>
                </a:lnTo>
                <a:lnTo>
                  <a:pt x="23584" y="98793"/>
                </a:lnTo>
                <a:lnTo>
                  <a:pt x="28078" y="115392"/>
                </a:lnTo>
                <a:lnTo>
                  <a:pt x="39844" y="164316"/>
                </a:lnTo>
                <a:lnTo>
                  <a:pt x="45268" y="198444"/>
                </a:lnTo>
                <a:lnTo>
                  <a:pt x="50154" y="237706"/>
                </a:lnTo>
                <a:lnTo>
                  <a:pt x="54681" y="280391"/>
                </a:lnTo>
                <a:lnTo>
                  <a:pt x="63098" y="388778"/>
                </a:lnTo>
                <a:lnTo>
                  <a:pt x="67121" y="449686"/>
                </a:lnTo>
                <a:lnTo>
                  <a:pt x="71072" y="495370"/>
                </a:lnTo>
                <a:lnTo>
                  <a:pt x="74977" y="530907"/>
                </a:lnTo>
                <a:lnTo>
                  <a:pt x="86596" y="6172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9"/>
          <p:cNvSpPr/>
          <p:nvPr/>
        </p:nvSpPr>
        <p:spPr bwMode="auto">
          <a:xfrm>
            <a:off x="1120140" y="5269804"/>
            <a:ext cx="490804" cy="788097"/>
          </a:xfrm>
          <a:custGeom>
            <a:avLst/>
            <a:gdLst/>
            <a:ahLst/>
            <a:cxnLst/>
            <a:rect l="0" t="0" r="0" b="0"/>
            <a:pathLst>
              <a:path w="490804" h="788097">
                <a:moveTo>
                  <a:pt x="0" y="170875"/>
                </a:moveTo>
                <a:lnTo>
                  <a:pt x="0" y="136822"/>
                </a:lnTo>
                <a:lnTo>
                  <a:pt x="1270" y="131663"/>
                </a:lnTo>
                <a:lnTo>
                  <a:pt x="7855" y="117065"/>
                </a:lnTo>
                <a:lnTo>
                  <a:pt x="11640" y="98487"/>
                </a:lnTo>
                <a:lnTo>
                  <a:pt x="17027" y="88749"/>
                </a:lnTo>
                <a:lnTo>
                  <a:pt x="27041" y="80188"/>
                </a:lnTo>
                <a:lnTo>
                  <a:pt x="39958" y="70880"/>
                </a:lnTo>
                <a:lnTo>
                  <a:pt x="54165" y="58276"/>
                </a:lnTo>
                <a:lnTo>
                  <a:pt x="68947" y="47595"/>
                </a:lnTo>
                <a:lnTo>
                  <a:pt x="76444" y="42969"/>
                </a:lnTo>
                <a:lnTo>
                  <a:pt x="105200" y="24322"/>
                </a:lnTo>
                <a:lnTo>
                  <a:pt x="114583" y="19833"/>
                </a:lnTo>
                <a:lnTo>
                  <a:pt x="123379" y="16840"/>
                </a:lnTo>
                <a:lnTo>
                  <a:pt x="131782" y="14845"/>
                </a:lnTo>
                <a:lnTo>
                  <a:pt x="141195" y="12246"/>
                </a:lnTo>
                <a:lnTo>
                  <a:pt x="161813" y="5970"/>
                </a:lnTo>
                <a:lnTo>
                  <a:pt x="171375" y="3788"/>
                </a:lnTo>
                <a:lnTo>
                  <a:pt x="180290" y="2334"/>
                </a:lnTo>
                <a:lnTo>
                  <a:pt x="188773" y="1364"/>
                </a:lnTo>
                <a:lnTo>
                  <a:pt x="196969" y="718"/>
                </a:lnTo>
                <a:lnTo>
                  <a:pt x="204972" y="287"/>
                </a:lnTo>
                <a:lnTo>
                  <a:pt x="212848" y="0"/>
                </a:lnTo>
                <a:lnTo>
                  <a:pt x="220639" y="1078"/>
                </a:lnTo>
                <a:lnTo>
                  <a:pt x="228372" y="3067"/>
                </a:lnTo>
                <a:lnTo>
                  <a:pt x="236068" y="5663"/>
                </a:lnTo>
                <a:lnTo>
                  <a:pt x="251392" y="11935"/>
                </a:lnTo>
                <a:lnTo>
                  <a:pt x="265400" y="18955"/>
                </a:lnTo>
                <a:lnTo>
                  <a:pt x="280426" y="30048"/>
                </a:lnTo>
                <a:lnTo>
                  <a:pt x="288887" y="37589"/>
                </a:lnTo>
                <a:lnTo>
                  <a:pt x="291651" y="43918"/>
                </a:lnTo>
                <a:lnTo>
                  <a:pt x="294723" y="61110"/>
                </a:lnTo>
                <a:lnTo>
                  <a:pt x="296087" y="78064"/>
                </a:lnTo>
                <a:lnTo>
                  <a:pt x="296856" y="101889"/>
                </a:lnTo>
                <a:lnTo>
                  <a:pt x="295766" y="119895"/>
                </a:lnTo>
                <a:lnTo>
                  <a:pt x="293697" y="131808"/>
                </a:lnTo>
                <a:lnTo>
                  <a:pt x="291048" y="144831"/>
                </a:lnTo>
                <a:lnTo>
                  <a:pt x="286742" y="157322"/>
                </a:lnTo>
                <a:lnTo>
                  <a:pt x="275184" y="181362"/>
                </a:lnTo>
                <a:lnTo>
                  <a:pt x="248329" y="234519"/>
                </a:lnTo>
                <a:lnTo>
                  <a:pt x="236673" y="255214"/>
                </a:lnTo>
                <a:lnTo>
                  <a:pt x="223822" y="276631"/>
                </a:lnTo>
                <a:lnTo>
                  <a:pt x="210174" y="298529"/>
                </a:lnTo>
                <a:lnTo>
                  <a:pt x="198536" y="315668"/>
                </a:lnTo>
                <a:lnTo>
                  <a:pt x="188237" y="329634"/>
                </a:lnTo>
                <a:lnTo>
                  <a:pt x="178831" y="341484"/>
                </a:lnTo>
                <a:lnTo>
                  <a:pt x="168380" y="358038"/>
                </a:lnTo>
                <a:lnTo>
                  <a:pt x="162466" y="369629"/>
                </a:lnTo>
                <a:lnTo>
                  <a:pt x="155603" y="379013"/>
                </a:lnTo>
                <a:lnTo>
                  <a:pt x="151995" y="382024"/>
                </a:lnTo>
                <a:lnTo>
                  <a:pt x="148320" y="384031"/>
                </a:lnTo>
                <a:lnTo>
                  <a:pt x="144600" y="385369"/>
                </a:lnTo>
                <a:lnTo>
                  <a:pt x="143390" y="386262"/>
                </a:lnTo>
                <a:lnTo>
                  <a:pt x="143853" y="386856"/>
                </a:lnTo>
                <a:lnTo>
                  <a:pt x="145432" y="387253"/>
                </a:lnTo>
                <a:lnTo>
                  <a:pt x="146485" y="386247"/>
                </a:lnTo>
                <a:lnTo>
                  <a:pt x="147186" y="384307"/>
                </a:lnTo>
                <a:lnTo>
                  <a:pt x="147654" y="381743"/>
                </a:lnTo>
                <a:lnTo>
                  <a:pt x="151560" y="375508"/>
                </a:lnTo>
                <a:lnTo>
                  <a:pt x="154380" y="372067"/>
                </a:lnTo>
                <a:lnTo>
                  <a:pt x="164286" y="364857"/>
                </a:lnTo>
                <a:lnTo>
                  <a:pt x="177156" y="357420"/>
                </a:lnTo>
                <a:lnTo>
                  <a:pt x="191342" y="349880"/>
                </a:lnTo>
                <a:lnTo>
                  <a:pt x="236294" y="327080"/>
                </a:lnTo>
                <a:lnTo>
                  <a:pt x="245159" y="323272"/>
                </a:lnTo>
                <a:lnTo>
                  <a:pt x="254879" y="319463"/>
                </a:lnTo>
                <a:lnTo>
                  <a:pt x="265169" y="315654"/>
                </a:lnTo>
                <a:lnTo>
                  <a:pt x="274569" y="313114"/>
                </a:lnTo>
                <a:lnTo>
                  <a:pt x="283376" y="311421"/>
                </a:lnTo>
                <a:lnTo>
                  <a:pt x="291787" y="310292"/>
                </a:lnTo>
                <a:lnTo>
                  <a:pt x="299935" y="309540"/>
                </a:lnTo>
                <a:lnTo>
                  <a:pt x="307906" y="309039"/>
                </a:lnTo>
                <a:lnTo>
                  <a:pt x="315761" y="308704"/>
                </a:lnTo>
                <a:lnTo>
                  <a:pt x="334648" y="308333"/>
                </a:lnTo>
                <a:lnTo>
                  <a:pt x="345018" y="308233"/>
                </a:lnTo>
                <a:lnTo>
                  <a:pt x="354472" y="309437"/>
                </a:lnTo>
                <a:lnTo>
                  <a:pt x="363315" y="311510"/>
                </a:lnTo>
                <a:lnTo>
                  <a:pt x="371750" y="314162"/>
                </a:lnTo>
                <a:lnTo>
                  <a:pt x="379913" y="317200"/>
                </a:lnTo>
                <a:lnTo>
                  <a:pt x="387895" y="320495"/>
                </a:lnTo>
                <a:lnTo>
                  <a:pt x="395757" y="323961"/>
                </a:lnTo>
                <a:lnTo>
                  <a:pt x="411265" y="331201"/>
                </a:lnTo>
                <a:lnTo>
                  <a:pt x="441917" y="346196"/>
                </a:lnTo>
                <a:lnTo>
                  <a:pt x="448281" y="351256"/>
                </a:lnTo>
                <a:lnTo>
                  <a:pt x="458739" y="363651"/>
                </a:lnTo>
                <a:lnTo>
                  <a:pt x="471767" y="384910"/>
                </a:lnTo>
                <a:lnTo>
                  <a:pt x="483670" y="407295"/>
                </a:lnTo>
                <a:lnTo>
                  <a:pt x="488014" y="422424"/>
                </a:lnTo>
                <a:lnTo>
                  <a:pt x="490460" y="445222"/>
                </a:lnTo>
                <a:lnTo>
                  <a:pt x="490803" y="452833"/>
                </a:lnTo>
                <a:lnTo>
                  <a:pt x="487798" y="471450"/>
                </a:lnTo>
                <a:lnTo>
                  <a:pt x="482229" y="491154"/>
                </a:lnTo>
                <a:lnTo>
                  <a:pt x="468306" y="527887"/>
                </a:lnTo>
                <a:lnTo>
                  <a:pt x="459596" y="547987"/>
                </a:lnTo>
                <a:lnTo>
                  <a:pt x="447258" y="565387"/>
                </a:lnTo>
                <a:lnTo>
                  <a:pt x="433308" y="584974"/>
                </a:lnTo>
                <a:lnTo>
                  <a:pt x="418641" y="605109"/>
                </a:lnTo>
                <a:lnTo>
                  <a:pt x="403656" y="622525"/>
                </a:lnTo>
                <a:lnTo>
                  <a:pt x="388529" y="638732"/>
                </a:lnTo>
                <a:lnTo>
                  <a:pt x="358122" y="669833"/>
                </a:lnTo>
                <a:lnTo>
                  <a:pt x="349238" y="677504"/>
                </a:lnTo>
                <a:lnTo>
                  <a:pt x="339505" y="685158"/>
                </a:lnTo>
                <a:lnTo>
                  <a:pt x="329206" y="692800"/>
                </a:lnTo>
                <a:lnTo>
                  <a:pt x="319801" y="700435"/>
                </a:lnTo>
                <a:lnTo>
                  <a:pt x="310990" y="708065"/>
                </a:lnTo>
                <a:lnTo>
                  <a:pt x="302577" y="715692"/>
                </a:lnTo>
                <a:lnTo>
                  <a:pt x="294428" y="722046"/>
                </a:lnTo>
                <a:lnTo>
                  <a:pt x="286455" y="727553"/>
                </a:lnTo>
                <a:lnTo>
                  <a:pt x="278600" y="732493"/>
                </a:lnTo>
                <a:lnTo>
                  <a:pt x="269553" y="739597"/>
                </a:lnTo>
                <a:lnTo>
                  <a:pt x="259712" y="748143"/>
                </a:lnTo>
                <a:lnTo>
                  <a:pt x="234431" y="771601"/>
                </a:lnTo>
                <a:lnTo>
                  <a:pt x="217170" y="78809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0"/>
          <p:cNvSpPr/>
          <p:nvPr/>
        </p:nvSpPr>
        <p:spPr bwMode="auto">
          <a:xfrm>
            <a:off x="6697996" y="5052571"/>
            <a:ext cx="605774" cy="490792"/>
          </a:xfrm>
          <a:custGeom>
            <a:avLst/>
            <a:gdLst/>
            <a:ahLst/>
            <a:cxnLst/>
            <a:rect l="0" t="0" r="0" b="0"/>
            <a:pathLst>
              <a:path w="605774" h="490792">
                <a:moveTo>
                  <a:pt x="411463" y="22348"/>
                </a:moveTo>
                <a:lnTo>
                  <a:pt x="394483" y="14493"/>
                </a:lnTo>
                <a:lnTo>
                  <a:pt x="385713" y="12507"/>
                </a:lnTo>
                <a:lnTo>
                  <a:pt x="382867" y="10708"/>
                </a:lnTo>
                <a:lnTo>
                  <a:pt x="380969" y="8238"/>
                </a:lnTo>
                <a:lnTo>
                  <a:pt x="379704" y="5321"/>
                </a:lnTo>
                <a:lnTo>
                  <a:pt x="377591" y="3377"/>
                </a:lnTo>
                <a:lnTo>
                  <a:pt x="374912" y="2081"/>
                </a:lnTo>
                <a:lnTo>
                  <a:pt x="368548" y="641"/>
                </a:lnTo>
                <a:lnTo>
                  <a:pt x="361487" y="0"/>
                </a:lnTo>
                <a:lnTo>
                  <a:pt x="350728" y="3103"/>
                </a:lnTo>
                <a:lnTo>
                  <a:pt x="344303" y="5708"/>
                </a:lnTo>
                <a:lnTo>
                  <a:pt x="327005" y="8603"/>
                </a:lnTo>
                <a:lnTo>
                  <a:pt x="317057" y="9375"/>
                </a:lnTo>
                <a:lnTo>
                  <a:pt x="299232" y="13619"/>
                </a:lnTo>
                <a:lnTo>
                  <a:pt x="280303" y="21009"/>
                </a:lnTo>
                <a:lnTo>
                  <a:pt x="268143" y="26535"/>
                </a:lnTo>
                <a:lnTo>
                  <a:pt x="254957" y="32760"/>
                </a:lnTo>
                <a:lnTo>
                  <a:pt x="243626" y="36909"/>
                </a:lnTo>
                <a:lnTo>
                  <a:pt x="233532" y="39676"/>
                </a:lnTo>
                <a:lnTo>
                  <a:pt x="224262" y="41520"/>
                </a:lnTo>
                <a:lnTo>
                  <a:pt x="211733" y="46560"/>
                </a:lnTo>
                <a:lnTo>
                  <a:pt x="197030" y="53729"/>
                </a:lnTo>
                <a:lnTo>
                  <a:pt x="180877" y="62319"/>
                </a:lnTo>
                <a:lnTo>
                  <a:pt x="165030" y="71856"/>
                </a:lnTo>
                <a:lnTo>
                  <a:pt x="149384" y="82023"/>
                </a:lnTo>
                <a:lnTo>
                  <a:pt x="93842" y="119649"/>
                </a:lnTo>
                <a:lnTo>
                  <a:pt x="84146" y="127856"/>
                </a:lnTo>
                <a:lnTo>
                  <a:pt x="76412" y="135867"/>
                </a:lnTo>
                <a:lnTo>
                  <a:pt x="69986" y="143747"/>
                </a:lnTo>
                <a:lnTo>
                  <a:pt x="61892" y="152811"/>
                </a:lnTo>
                <a:lnTo>
                  <a:pt x="42738" y="173042"/>
                </a:lnTo>
                <a:lnTo>
                  <a:pt x="31686" y="187960"/>
                </a:lnTo>
                <a:lnTo>
                  <a:pt x="7452" y="236036"/>
                </a:lnTo>
                <a:lnTo>
                  <a:pt x="3303" y="251094"/>
                </a:lnTo>
                <a:lnTo>
                  <a:pt x="1459" y="266253"/>
                </a:lnTo>
                <a:lnTo>
                  <a:pt x="640" y="281457"/>
                </a:lnTo>
                <a:lnTo>
                  <a:pt x="275" y="296681"/>
                </a:lnTo>
                <a:lnTo>
                  <a:pt x="0" y="359850"/>
                </a:lnTo>
                <a:lnTo>
                  <a:pt x="1265" y="368000"/>
                </a:lnTo>
                <a:lnTo>
                  <a:pt x="3377" y="375973"/>
                </a:lnTo>
                <a:lnTo>
                  <a:pt x="6056" y="383828"/>
                </a:lnTo>
                <a:lnTo>
                  <a:pt x="10382" y="392875"/>
                </a:lnTo>
                <a:lnTo>
                  <a:pt x="15806" y="402716"/>
                </a:lnTo>
                <a:lnTo>
                  <a:pt x="21962" y="413087"/>
                </a:lnTo>
                <a:lnTo>
                  <a:pt x="27336" y="422541"/>
                </a:lnTo>
                <a:lnTo>
                  <a:pt x="36693" y="439818"/>
                </a:lnTo>
                <a:lnTo>
                  <a:pt x="45086" y="452577"/>
                </a:lnTo>
                <a:lnTo>
                  <a:pt x="49102" y="457758"/>
                </a:lnTo>
                <a:lnTo>
                  <a:pt x="54319" y="461211"/>
                </a:lnTo>
                <a:lnTo>
                  <a:pt x="72527" y="467342"/>
                </a:lnTo>
                <a:lnTo>
                  <a:pt x="94087" y="480148"/>
                </a:lnTo>
                <a:lnTo>
                  <a:pt x="100820" y="483758"/>
                </a:lnTo>
                <a:lnTo>
                  <a:pt x="118460" y="487769"/>
                </a:lnTo>
                <a:lnTo>
                  <a:pt x="136460" y="489552"/>
                </a:lnTo>
                <a:lnTo>
                  <a:pt x="148693" y="490344"/>
                </a:lnTo>
                <a:lnTo>
                  <a:pt x="171910" y="490697"/>
                </a:lnTo>
                <a:lnTo>
                  <a:pt x="186991" y="490791"/>
                </a:lnTo>
                <a:lnTo>
                  <a:pt x="203395" y="488314"/>
                </a:lnTo>
                <a:lnTo>
                  <a:pt x="220681" y="484122"/>
                </a:lnTo>
                <a:lnTo>
                  <a:pt x="254281" y="473961"/>
                </a:lnTo>
                <a:lnTo>
                  <a:pt x="281915" y="465212"/>
                </a:lnTo>
                <a:lnTo>
                  <a:pt x="293347" y="461100"/>
                </a:lnTo>
                <a:lnTo>
                  <a:pt x="303509" y="457090"/>
                </a:lnTo>
                <a:lnTo>
                  <a:pt x="312824" y="453146"/>
                </a:lnTo>
                <a:lnTo>
                  <a:pt x="326654" y="445437"/>
                </a:lnTo>
                <a:lnTo>
                  <a:pt x="343494" y="435217"/>
                </a:lnTo>
                <a:lnTo>
                  <a:pt x="362341" y="423324"/>
                </a:lnTo>
                <a:lnTo>
                  <a:pt x="377444" y="412856"/>
                </a:lnTo>
                <a:lnTo>
                  <a:pt x="390055" y="403337"/>
                </a:lnTo>
                <a:lnTo>
                  <a:pt x="401001" y="394451"/>
                </a:lnTo>
                <a:lnTo>
                  <a:pt x="410839" y="385986"/>
                </a:lnTo>
                <a:lnTo>
                  <a:pt x="419937" y="377804"/>
                </a:lnTo>
                <a:lnTo>
                  <a:pt x="428542" y="369809"/>
                </a:lnTo>
                <a:lnTo>
                  <a:pt x="438090" y="361939"/>
                </a:lnTo>
                <a:lnTo>
                  <a:pt x="448264" y="354152"/>
                </a:lnTo>
                <a:lnTo>
                  <a:pt x="458857" y="346421"/>
                </a:lnTo>
                <a:lnTo>
                  <a:pt x="468459" y="338727"/>
                </a:lnTo>
                <a:lnTo>
                  <a:pt x="485901" y="323404"/>
                </a:lnTo>
                <a:lnTo>
                  <a:pt x="502121" y="311514"/>
                </a:lnTo>
                <a:lnTo>
                  <a:pt x="510002" y="306566"/>
                </a:lnTo>
                <a:lnTo>
                  <a:pt x="522145" y="294294"/>
                </a:lnTo>
                <a:lnTo>
                  <a:pt x="527162" y="287466"/>
                </a:lnTo>
                <a:lnTo>
                  <a:pt x="535585" y="277833"/>
                </a:lnTo>
                <a:lnTo>
                  <a:pt x="546281" y="266331"/>
                </a:lnTo>
                <a:lnTo>
                  <a:pt x="605773" y="2052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1"/>
          <p:cNvSpPr/>
          <p:nvPr/>
        </p:nvSpPr>
        <p:spPr bwMode="auto">
          <a:xfrm>
            <a:off x="1588770" y="4892043"/>
            <a:ext cx="708661" cy="491487"/>
          </a:xfrm>
          <a:custGeom>
            <a:avLst/>
            <a:gdLst/>
            <a:ahLst/>
            <a:cxnLst/>
            <a:rect l="0" t="0" r="0" b="0"/>
            <a:pathLst>
              <a:path w="708661" h="491487">
                <a:moveTo>
                  <a:pt x="0" y="68576"/>
                </a:moveTo>
                <a:lnTo>
                  <a:pt x="0" y="58735"/>
                </a:lnTo>
                <a:lnTo>
                  <a:pt x="1270" y="58206"/>
                </a:lnTo>
                <a:lnTo>
                  <a:pt x="15909" y="57286"/>
                </a:lnTo>
                <a:lnTo>
                  <a:pt x="26868" y="57188"/>
                </a:lnTo>
                <a:lnTo>
                  <a:pt x="30612" y="55904"/>
                </a:lnTo>
                <a:lnTo>
                  <a:pt x="38158" y="51091"/>
                </a:lnTo>
                <a:lnTo>
                  <a:pt x="55906" y="48105"/>
                </a:lnTo>
                <a:lnTo>
                  <a:pt x="76917" y="46778"/>
                </a:lnTo>
                <a:lnTo>
                  <a:pt x="97155" y="46031"/>
                </a:lnTo>
                <a:lnTo>
                  <a:pt x="139668" y="45758"/>
                </a:lnTo>
                <a:lnTo>
                  <a:pt x="208599" y="45729"/>
                </a:lnTo>
                <a:lnTo>
                  <a:pt x="227966" y="44455"/>
                </a:lnTo>
                <a:lnTo>
                  <a:pt x="242147" y="42335"/>
                </a:lnTo>
                <a:lnTo>
                  <a:pt x="252871" y="39652"/>
                </a:lnTo>
                <a:lnTo>
                  <a:pt x="270181" y="36594"/>
                </a:lnTo>
                <a:lnTo>
                  <a:pt x="339274" y="26221"/>
                </a:lnTo>
                <a:lnTo>
                  <a:pt x="396577" y="16375"/>
                </a:lnTo>
                <a:lnTo>
                  <a:pt x="416709" y="13626"/>
                </a:lnTo>
                <a:lnTo>
                  <a:pt x="433277" y="12404"/>
                </a:lnTo>
                <a:lnTo>
                  <a:pt x="449107" y="11861"/>
                </a:lnTo>
                <a:lnTo>
                  <a:pt x="464610" y="11620"/>
                </a:lnTo>
                <a:lnTo>
                  <a:pt x="483353" y="8126"/>
                </a:lnTo>
                <a:lnTo>
                  <a:pt x="501843" y="3609"/>
                </a:lnTo>
                <a:lnTo>
                  <a:pt x="514295" y="1602"/>
                </a:lnTo>
                <a:lnTo>
                  <a:pt x="524473" y="1067"/>
                </a:lnTo>
                <a:lnTo>
                  <a:pt x="552715" y="472"/>
                </a:lnTo>
                <a:lnTo>
                  <a:pt x="682531" y="0"/>
                </a:lnTo>
                <a:lnTo>
                  <a:pt x="687733" y="3385"/>
                </a:lnTo>
                <a:lnTo>
                  <a:pt x="690899" y="6065"/>
                </a:lnTo>
                <a:lnTo>
                  <a:pt x="697803" y="15817"/>
                </a:lnTo>
                <a:lnTo>
                  <a:pt x="706515" y="30638"/>
                </a:lnTo>
                <a:lnTo>
                  <a:pt x="708024" y="45341"/>
                </a:lnTo>
                <a:lnTo>
                  <a:pt x="708471" y="59716"/>
                </a:lnTo>
                <a:lnTo>
                  <a:pt x="708652" y="100435"/>
                </a:lnTo>
                <a:lnTo>
                  <a:pt x="708660" y="201789"/>
                </a:lnTo>
                <a:lnTo>
                  <a:pt x="707390" y="211995"/>
                </a:lnTo>
                <a:lnTo>
                  <a:pt x="705273" y="223878"/>
                </a:lnTo>
                <a:lnTo>
                  <a:pt x="702592" y="236881"/>
                </a:lnTo>
                <a:lnTo>
                  <a:pt x="700804" y="248090"/>
                </a:lnTo>
                <a:lnTo>
                  <a:pt x="699613" y="258102"/>
                </a:lnTo>
                <a:lnTo>
                  <a:pt x="698818" y="267317"/>
                </a:lnTo>
                <a:lnTo>
                  <a:pt x="697936" y="280942"/>
                </a:lnTo>
                <a:lnTo>
                  <a:pt x="697543" y="292501"/>
                </a:lnTo>
                <a:lnTo>
                  <a:pt x="697248" y="330635"/>
                </a:lnTo>
                <a:lnTo>
                  <a:pt x="697242" y="334723"/>
                </a:lnTo>
                <a:lnTo>
                  <a:pt x="693848" y="349423"/>
                </a:lnTo>
                <a:lnTo>
                  <a:pt x="691165" y="358678"/>
                </a:lnTo>
                <a:lnTo>
                  <a:pt x="689377" y="367387"/>
                </a:lnTo>
                <a:lnTo>
                  <a:pt x="688185" y="375734"/>
                </a:lnTo>
                <a:lnTo>
                  <a:pt x="686859" y="390511"/>
                </a:lnTo>
                <a:lnTo>
                  <a:pt x="686271" y="401312"/>
                </a:lnTo>
                <a:lnTo>
                  <a:pt x="686009" y="413732"/>
                </a:lnTo>
                <a:lnTo>
                  <a:pt x="685939" y="420600"/>
                </a:lnTo>
                <a:lnTo>
                  <a:pt x="682475" y="435005"/>
                </a:lnTo>
                <a:lnTo>
                  <a:pt x="675971" y="452813"/>
                </a:lnTo>
                <a:lnTo>
                  <a:pt x="674411" y="468042"/>
                </a:lnTo>
                <a:lnTo>
                  <a:pt x="674370" y="481053"/>
                </a:lnTo>
                <a:lnTo>
                  <a:pt x="674370" y="49148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2"/>
          <p:cNvSpPr/>
          <p:nvPr/>
        </p:nvSpPr>
        <p:spPr bwMode="auto">
          <a:xfrm>
            <a:off x="1748844" y="5063535"/>
            <a:ext cx="143692" cy="239985"/>
          </a:xfrm>
          <a:custGeom>
            <a:avLst/>
            <a:gdLst/>
            <a:ahLst/>
            <a:cxnLst/>
            <a:rect l="0" t="0" r="0" b="0"/>
            <a:pathLst>
              <a:path w="143692" h="239985">
                <a:moveTo>
                  <a:pt x="137106" y="34244"/>
                </a:moveTo>
                <a:lnTo>
                  <a:pt x="143173" y="34244"/>
                </a:lnTo>
                <a:lnTo>
                  <a:pt x="143691" y="32974"/>
                </a:lnTo>
                <a:lnTo>
                  <a:pt x="142766" y="30858"/>
                </a:lnTo>
                <a:lnTo>
                  <a:pt x="140879" y="28177"/>
                </a:lnTo>
                <a:lnTo>
                  <a:pt x="138351" y="26389"/>
                </a:lnTo>
                <a:lnTo>
                  <a:pt x="135396" y="25197"/>
                </a:lnTo>
                <a:lnTo>
                  <a:pt x="132156" y="24403"/>
                </a:lnTo>
                <a:lnTo>
                  <a:pt x="128726" y="22604"/>
                </a:lnTo>
                <a:lnTo>
                  <a:pt x="125169" y="20134"/>
                </a:lnTo>
                <a:lnTo>
                  <a:pt x="121528" y="17217"/>
                </a:lnTo>
                <a:lnTo>
                  <a:pt x="117831" y="15273"/>
                </a:lnTo>
                <a:lnTo>
                  <a:pt x="114096" y="13977"/>
                </a:lnTo>
                <a:lnTo>
                  <a:pt x="110335" y="13113"/>
                </a:lnTo>
                <a:lnTo>
                  <a:pt x="107829" y="11266"/>
                </a:lnTo>
                <a:lnTo>
                  <a:pt x="106158" y="8766"/>
                </a:lnTo>
                <a:lnTo>
                  <a:pt x="105044" y="5829"/>
                </a:lnTo>
                <a:lnTo>
                  <a:pt x="103031" y="3871"/>
                </a:lnTo>
                <a:lnTo>
                  <a:pt x="100419" y="2565"/>
                </a:lnTo>
                <a:lnTo>
                  <a:pt x="97408" y="1695"/>
                </a:lnTo>
                <a:lnTo>
                  <a:pt x="92861" y="1115"/>
                </a:lnTo>
                <a:lnTo>
                  <a:pt x="87289" y="728"/>
                </a:lnTo>
                <a:lnTo>
                  <a:pt x="81035" y="470"/>
                </a:lnTo>
                <a:lnTo>
                  <a:pt x="67312" y="184"/>
                </a:lnTo>
                <a:lnTo>
                  <a:pt x="43874" y="0"/>
                </a:lnTo>
                <a:lnTo>
                  <a:pt x="40661" y="1255"/>
                </a:lnTo>
                <a:lnTo>
                  <a:pt x="38519" y="3361"/>
                </a:lnTo>
                <a:lnTo>
                  <a:pt x="37091" y="6036"/>
                </a:lnTo>
                <a:lnTo>
                  <a:pt x="34869" y="7819"/>
                </a:lnTo>
                <a:lnTo>
                  <a:pt x="32118" y="9007"/>
                </a:lnTo>
                <a:lnTo>
                  <a:pt x="29014" y="9800"/>
                </a:lnTo>
                <a:lnTo>
                  <a:pt x="26944" y="11598"/>
                </a:lnTo>
                <a:lnTo>
                  <a:pt x="25565" y="14067"/>
                </a:lnTo>
                <a:lnTo>
                  <a:pt x="22762" y="21467"/>
                </a:lnTo>
                <a:lnTo>
                  <a:pt x="20236" y="26996"/>
                </a:lnTo>
                <a:lnTo>
                  <a:pt x="17283" y="33222"/>
                </a:lnTo>
                <a:lnTo>
                  <a:pt x="14044" y="38643"/>
                </a:lnTo>
                <a:lnTo>
                  <a:pt x="10614" y="43527"/>
                </a:lnTo>
                <a:lnTo>
                  <a:pt x="7058" y="48052"/>
                </a:lnTo>
                <a:lnTo>
                  <a:pt x="4687" y="52340"/>
                </a:lnTo>
                <a:lnTo>
                  <a:pt x="3107" y="56468"/>
                </a:lnTo>
                <a:lnTo>
                  <a:pt x="2053" y="60490"/>
                </a:lnTo>
                <a:lnTo>
                  <a:pt x="1351" y="65712"/>
                </a:lnTo>
                <a:lnTo>
                  <a:pt x="882" y="71733"/>
                </a:lnTo>
                <a:lnTo>
                  <a:pt x="570" y="78287"/>
                </a:lnTo>
                <a:lnTo>
                  <a:pt x="223" y="95729"/>
                </a:lnTo>
                <a:lnTo>
                  <a:pt x="0" y="125835"/>
                </a:lnTo>
                <a:lnTo>
                  <a:pt x="1252" y="129595"/>
                </a:lnTo>
                <a:lnTo>
                  <a:pt x="3357" y="132102"/>
                </a:lnTo>
                <a:lnTo>
                  <a:pt x="6030" y="133772"/>
                </a:lnTo>
                <a:lnTo>
                  <a:pt x="9082" y="134886"/>
                </a:lnTo>
                <a:lnTo>
                  <a:pt x="12386" y="135629"/>
                </a:lnTo>
                <a:lnTo>
                  <a:pt x="15859" y="136124"/>
                </a:lnTo>
                <a:lnTo>
                  <a:pt x="19445" y="135184"/>
                </a:lnTo>
                <a:lnTo>
                  <a:pt x="23105" y="133288"/>
                </a:lnTo>
                <a:lnTo>
                  <a:pt x="26815" y="130753"/>
                </a:lnTo>
                <a:lnTo>
                  <a:pt x="30559" y="129064"/>
                </a:lnTo>
                <a:lnTo>
                  <a:pt x="34324" y="127938"/>
                </a:lnTo>
                <a:lnTo>
                  <a:pt x="38105" y="127186"/>
                </a:lnTo>
                <a:lnTo>
                  <a:pt x="41895" y="125416"/>
                </a:lnTo>
                <a:lnTo>
                  <a:pt x="45692" y="122965"/>
                </a:lnTo>
                <a:lnTo>
                  <a:pt x="49493" y="120061"/>
                </a:lnTo>
                <a:lnTo>
                  <a:pt x="57107" y="113046"/>
                </a:lnTo>
                <a:lnTo>
                  <a:pt x="101861" y="69332"/>
                </a:lnTo>
                <a:lnTo>
                  <a:pt x="116644" y="54659"/>
                </a:lnTo>
                <a:lnTo>
                  <a:pt x="118384" y="51665"/>
                </a:lnTo>
                <a:lnTo>
                  <a:pt x="118275" y="49668"/>
                </a:lnTo>
                <a:lnTo>
                  <a:pt x="116932" y="48337"/>
                </a:lnTo>
                <a:lnTo>
                  <a:pt x="117307" y="47449"/>
                </a:lnTo>
                <a:lnTo>
                  <a:pt x="118826" y="46858"/>
                </a:lnTo>
                <a:lnTo>
                  <a:pt x="121109" y="46463"/>
                </a:lnTo>
                <a:lnTo>
                  <a:pt x="122631" y="47470"/>
                </a:lnTo>
                <a:lnTo>
                  <a:pt x="123646" y="49412"/>
                </a:lnTo>
                <a:lnTo>
                  <a:pt x="124323" y="51976"/>
                </a:lnTo>
                <a:lnTo>
                  <a:pt x="131343" y="85924"/>
                </a:lnTo>
                <a:lnTo>
                  <a:pt x="133263" y="96638"/>
                </a:lnTo>
                <a:lnTo>
                  <a:pt x="134544" y="105050"/>
                </a:lnTo>
                <a:lnTo>
                  <a:pt x="135398" y="111928"/>
                </a:lnTo>
                <a:lnTo>
                  <a:pt x="135967" y="119053"/>
                </a:lnTo>
                <a:lnTo>
                  <a:pt x="136347" y="126343"/>
                </a:lnTo>
                <a:lnTo>
                  <a:pt x="136600" y="133744"/>
                </a:lnTo>
                <a:lnTo>
                  <a:pt x="137106" y="23998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3"/>
          <p:cNvSpPr/>
          <p:nvPr/>
        </p:nvSpPr>
        <p:spPr bwMode="auto">
          <a:xfrm>
            <a:off x="1965960" y="5057008"/>
            <a:ext cx="143366" cy="189173"/>
          </a:xfrm>
          <a:custGeom>
            <a:avLst/>
            <a:gdLst/>
            <a:ahLst/>
            <a:cxnLst/>
            <a:rect l="0" t="0" r="0" b="0"/>
            <a:pathLst>
              <a:path w="143366" h="189173">
                <a:moveTo>
                  <a:pt x="11430" y="29342"/>
                </a:moveTo>
                <a:lnTo>
                  <a:pt x="17497" y="29342"/>
                </a:lnTo>
                <a:lnTo>
                  <a:pt x="19285" y="30612"/>
                </a:lnTo>
                <a:lnTo>
                  <a:pt x="20476" y="32728"/>
                </a:lnTo>
                <a:lnTo>
                  <a:pt x="21800" y="38467"/>
                </a:lnTo>
                <a:lnTo>
                  <a:pt x="22153" y="41775"/>
                </a:lnTo>
                <a:lnTo>
                  <a:pt x="22389" y="45251"/>
                </a:lnTo>
                <a:lnTo>
                  <a:pt x="21276" y="50107"/>
                </a:lnTo>
                <a:lnTo>
                  <a:pt x="19264" y="55886"/>
                </a:lnTo>
                <a:lnTo>
                  <a:pt x="16652" y="62277"/>
                </a:lnTo>
                <a:lnTo>
                  <a:pt x="14911" y="69079"/>
                </a:lnTo>
                <a:lnTo>
                  <a:pt x="13751" y="76153"/>
                </a:lnTo>
                <a:lnTo>
                  <a:pt x="12977" y="83409"/>
                </a:lnTo>
                <a:lnTo>
                  <a:pt x="12461" y="90787"/>
                </a:lnTo>
                <a:lnTo>
                  <a:pt x="12117" y="98245"/>
                </a:lnTo>
                <a:lnTo>
                  <a:pt x="11634" y="117491"/>
                </a:lnTo>
                <a:lnTo>
                  <a:pt x="11470" y="135371"/>
                </a:lnTo>
                <a:lnTo>
                  <a:pt x="10186" y="140668"/>
                </a:lnTo>
                <a:lnTo>
                  <a:pt x="8061" y="146739"/>
                </a:lnTo>
                <a:lnTo>
                  <a:pt x="5374" y="153326"/>
                </a:lnTo>
                <a:lnTo>
                  <a:pt x="4852" y="157718"/>
                </a:lnTo>
                <a:lnTo>
                  <a:pt x="5775" y="160646"/>
                </a:lnTo>
                <a:lnTo>
                  <a:pt x="13141" y="168153"/>
                </a:lnTo>
                <a:lnTo>
                  <a:pt x="16380" y="171412"/>
                </a:lnTo>
                <a:lnTo>
                  <a:pt x="18540" y="174855"/>
                </a:lnTo>
                <a:lnTo>
                  <a:pt x="19980" y="178421"/>
                </a:lnTo>
                <a:lnTo>
                  <a:pt x="20940" y="182067"/>
                </a:lnTo>
                <a:lnTo>
                  <a:pt x="22850" y="184499"/>
                </a:lnTo>
                <a:lnTo>
                  <a:pt x="25393" y="186120"/>
                </a:lnTo>
                <a:lnTo>
                  <a:pt x="28359" y="187200"/>
                </a:lnTo>
                <a:lnTo>
                  <a:pt x="31606" y="187921"/>
                </a:lnTo>
                <a:lnTo>
                  <a:pt x="35040" y="188401"/>
                </a:lnTo>
                <a:lnTo>
                  <a:pt x="43610" y="189172"/>
                </a:lnTo>
                <a:lnTo>
                  <a:pt x="45583" y="187965"/>
                </a:lnTo>
                <a:lnTo>
                  <a:pt x="48169" y="185890"/>
                </a:lnTo>
                <a:lnTo>
                  <a:pt x="51162" y="183238"/>
                </a:lnTo>
                <a:lnTo>
                  <a:pt x="54428" y="181469"/>
                </a:lnTo>
                <a:lnTo>
                  <a:pt x="57875" y="180290"/>
                </a:lnTo>
                <a:lnTo>
                  <a:pt x="61443" y="179504"/>
                </a:lnTo>
                <a:lnTo>
                  <a:pt x="65092" y="177710"/>
                </a:lnTo>
                <a:lnTo>
                  <a:pt x="68795" y="175243"/>
                </a:lnTo>
                <a:lnTo>
                  <a:pt x="77794" y="168228"/>
                </a:lnTo>
                <a:lnTo>
                  <a:pt x="79803" y="166383"/>
                </a:lnTo>
                <a:lnTo>
                  <a:pt x="88697" y="157717"/>
                </a:lnTo>
                <a:lnTo>
                  <a:pt x="112888" y="133610"/>
                </a:lnTo>
                <a:lnTo>
                  <a:pt x="117169" y="128064"/>
                </a:lnTo>
                <a:lnTo>
                  <a:pt x="120022" y="123097"/>
                </a:lnTo>
                <a:lnTo>
                  <a:pt x="121925" y="118515"/>
                </a:lnTo>
                <a:lnTo>
                  <a:pt x="124463" y="115461"/>
                </a:lnTo>
                <a:lnTo>
                  <a:pt x="127425" y="113424"/>
                </a:lnTo>
                <a:lnTo>
                  <a:pt x="130670" y="112067"/>
                </a:lnTo>
                <a:lnTo>
                  <a:pt x="132833" y="109891"/>
                </a:lnTo>
                <a:lnTo>
                  <a:pt x="134275" y="107172"/>
                </a:lnTo>
                <a:lnTo>
                  <a:pt x="137148" y="98223"/>
                </a:lnTo>
                <a:lnTo>
                  <a:pt x="142658" y="81546"/>
                </a:lnTo>
                <a:lnTo>
                  <a:pt x="143365" y="74304"/>
                </a:lnTo>
                <a:lnTo>
                  <a:pt x="142567" y="68207"/>
                </a:lnTo>
                <a:lnTo>
                  <a:pt x="140764" y="62872"/>
                </a:lnTo>
                <a:lnTo>
                  <a:pt x="139563" y="58045"/>
                </a:lnTo>
                <a:lnTo>
                  <a:pt x="138762" y="53557"/>
                </a:lnTo>
                <a:lnTo>
                  <a:pt x="137476" y="43297"/>
                </a:lnTo>
                <a:lnTo>
                  <a:pt x="137300" y="38507"/>
                </a:lnTo>
                <a:lnTo>
                  <a:pt x="137253" y="35452"/>
                </a:lnTo>
                <a:lnTo>
                  <a:pt x="135952" y="32145"/>
                </a:lnTo>
                <a:lnTo>
                  <a:pt x="133815" y="28671"/>
                </a:lnTo>
                <a:lnTo>
                  <a:pt x="127327" y="20037"/>
                </a:lnTo>
                <a:lnTo>
                  <a:pt x="123053" y="15469"/>
                </a:lnTo>
                <a:lnTo>
                  <a:pt x="120135" y="12473"/>
                </a:lnTo>
                <a:lnTo>
                  <a:pt x="116920" y="10476"/>
                </a:lnTo>
                <a:lnTo>
                  <a:pt x="113506" y="9145"/>
                </a:lnTo>
                <a:lnTo>
                  <a:pt x="109961" y="8257"/>
                </a:lnTo>
                <a:lnTo>
                  <a:pt x="106327" y="7665"/>
                </a:lnTo>
                <a:lnTo>
                  <a:pt x="102635" y="7270"/>
                </a:lnTo>
                <a:lnTo>
                  <a:pt x="98903" y="7007"/>
                </a:lnTo>
                <a:lnTo>
                  <a:pt x="93875" y="5562"/>
                </a:lnTo>
                <a:lnTo>
                  <a:pt x="87983" y="3328"/>
                </a:lnTo>
                <a:lnTo>
                  <a:pt x="81515" y="570"/>
                </a:lnTo>
                <a:lnTo>
                  <a:pt x="77204" y="0"/>
                </a:lnTo>
                <a:lnTo>
                  <a:pt x="74329" y="891"/>
                </a:lnTo>
                <a:lnTo>
                  <a:pt x="72412" y="2754"/>
                </a:lnTo>
                <a:lnTo>
                  <a:pt x="67325" y="5267"/>
                </a:lnTo>
                <a:lnTo>
                  <a:pt x="60123" y="8211"/>
                </a:lnTo>
                <a:lnTo>
                  <a:pt x="51512" y="11445"/>
                </a:lnTo>
                <a:lnTo>
                  <a:pt x="44501" y="13600"/>
                </a:lnTo>
                <a:lnTo>
                  <a:pt x="38557" y="15037"/>
                </a:lnTo>
                <a:lnTo>
                  <a:pt x="33325" y="15995"/>
                </a:lnTo>
                <a:lnTo>
                  <a:pt x="27296" y="17904"/>
                </a:lnTo>
                <a:lnTo>
                  <a:pt x="20737" y="20447"/>
                </a:lnTo>
                <a:lnTo>
                  <a:pt x="13825" y="23412"/>
                </a:lnTo>
                <a:lnTo>
                  <a:pt x="9216" y="26658"/>
                </a:lnTo>
                <a:lnTo>
                  <a:pt x="6144" y="30093"/>
                </a:lnTo>
                <a:lnTo>
                  <a:pt x="0" y="4077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4"/>
          <p:cNvSpPr/>
          <p:nvPr/>
        </p:nvSpPr>
        <p:spPr bwMode="auto">
          <a:xfrm>
            <a:off x="5457401" y="3017519"/>
            <a:ext cx="406190" cy="297182"/>
          </a:xfrm>
          <a:custGeom>
            <a:avLst/>
            <a:gdLst/>
            <a:ahLst/>
            <a:cxnLst/>
            <a:rect l="0" t="0" r="0" b="0"/>
            <a:pathLst>
              <a:path w="406190" h="297182">
                <a:moveTo>
                  <a:pt x="269028" y="0"/>
                </a:moveTo>
                <a:lnTo>
                  <a:pt x="262961" y="6068"/>
                </a:lnTo>
                <a:lnTo>
                  <a:pt x="259903" y="7856"/>
                </a:lnTo>
                <a:lnTo>
                  <a:pt x="253120" y="9842"/>
                </a:lnTo>
                <a:lnTo>
                  <a:pt x="250802" y="11642"/>
                </a:lnTo>
                <a:lnTo>
                  <a:pt x="249258" y="14111"/>
                </a:lnTo>
                <a:lnTo>
                  <a:pt x="248228" y="17027"/>
                </a:lnTo>
                <a:lnTo>
                  <a:pt x="246272" y="18972"/>
                </a:lnTo>
                <a:lnTo>
                  <a:pt x="243697" y="20268"/>
                </a:lnTo>
                <a:lnTo>
                  <a:pt x="240711" y="21132"/>
                </a:lnTo>
                <a:lnTo>
                  <a:pt x="234006" y="25479"/>
                </a:lnTo>
                <a:lnTo>
                  <a:pt x="226793" y="31644"/>
                </a:lnTo>
                <a:lnTo>
                  <a:pt x="219354" y="38617"/>
                </a:lnTo>
                <a:lnTo>
                  <a:pt x="202960" y="54713"/>
                </a:lnTo>
                <a:lnTo>
                  <a:pt x="169296" y="88313"/>
                </a:lnTo>
                <a:lnTo>
                  <a:pt x="161900" y="94435"/>
                </a:lnTo>
                <a:lnTo>
                  <a:pt x="154430" y="99787"/>
                </a:lnTo>
                <a:lnTo>
                  <a:pt x="146910" y="104625"/>
                </a:lnTo>
                <a:lnTo>
                  <a:pt x="139356" y="110390"/>
                </a:lnTo>
                <a:lnTo>
                  <a:pt x="131780" y="116773"/>
                </a:lnTo>
                <a:lnTo>
                  <a:pt x="124189" y="123569"/>
                </a:lnTo>
                <a:lnTo>
                  <a:pt x="116589" y="129370"/>
                </a:lnTo>
                <a:lnTo>
                  <a:pt x="108982" y="134507"/>
                </a:lnTo>
                <a:lnTo>
                  <a:pt x="101371" y="139201"/>
                </a:lnTo>
                <a:lnTo>
                  <a:pt x="93757" y="146141"/>
                </a:lnTo>
                <a:lnTo>
                  <a:pt x="86141" y="154578"/>
                </a:lnTo>
                <a:lnTo>
                  <a:pt x="78524" y="164011"/>
                </a:lnTo>
                <a:lnTo>
                  <a:pt x="72175" y="171572"/>
                </a:lnTo>
                <a:lnTo>
                  <a:pt x="66673" y="177881"/>
                </a:lnTo>
                <a:lnTo>
                  <a:pt x="61735" y="183358"/>
                </a:lnTo>
                <a:lnTo>
                  <a:pt x="57173" y="187009"/>
                </a:lnTo>
                <a:lnTo>
                  <a:pt x="44684" y="193417"/>
                </a:lnTo>
                <a:lnTo>
                  <a:pt x="36817" y="199417"/>
                </a:lnTo>
                <a:lnTo>
                  <a:pt x="29087" y="206317"/>
                </a:lnTo>
                <a:lnTo>
                  <a:pt x="21418" y="213616"/>
                </a:lnTo>
                <a:lnTo>
                  <a:pt x="13776" y="221094"/>
                </a:lnTo>
                <a:lnTo>
                  <a:pt x="11230" y="224866"/>
                </a:lnTo>
                <a:lnTo>
                  <a:pt x="8402" y="232444"/>
                </a:lnTo>
                <a:lnTo>
                  <a:pt x="3758" y="240045"/>
                </a:lnTo>
                <a:lnTo>
                  <a:pt x="742" y="243850"/>
                </a:lnTo>
                <a:lnTo>
                  <a:pt x="0" y="246387"/>
                </a:lnTo>
                <a:lnTo>
                  <a:pt x="777" y="248078"/>
                </a:lnTo>
                <a:lnTo>
                  <a:pt x="2564" y="249206"/>
                </a:lnTo>
                <a:lnTo>
                  <a:pt x="3755" y="251227"/>
                </a:lnTo>
                <a:lnTo>
                  <a:pt x="5079" y="256860"/>
                </a:lnTo>
                <a:lnTo>
                  <a:pt x="6703" y="258870"/>
                </a:lnTo>
                <a:lnTo>
                  <a:pt x="9055" y="260210"/>
                </a:lnTo>
                <a:lnTo>
                  <a:pt x="15054" y="261699"/>
                </a:lnTo>
                <a:lnTo>
                  <a:pt x="21954" y="262361"/>
                </a:lnTo>
                <a:lnTo>
                  <a:pt x="32641" y="266042"/>
                </a:lnTo>
                <a:lnTo>
                  <a:pt x="39047" y="268802"/>
                </a:lnTo>
                <a:lnTo>
                  <a:pt x="44587" y="269371"/>
                </a:lnTo>
                <a:lnTo>
                  <a:pt x="49551" y="268481"/>
                </a:lnTo>
                <a:lnTo>
                  <a:pt x="54130" y="266618"/>
                </a:lnTo>
                <a:lnTo>
                  <a:pt x="60993" y="265375"/>
                </a:lnTo>
                <a:lnTo>
                  <a:pt x="69378" y="264547"/>
                </a:lnTo>
                <a:lnTo>
                  <a:pt x="78778" y="263995"/>
                </a:lnTo>
                <a:lnTo>
                  <a:pt x="102770" y="263381"/>
                </a:lnTo>
                <a:lnTo>
                  <a:pt x="208106" y="262987"/>
                </a:lnTo>
                <a:lnTo>
                  <a:pt x="238574" y="264225"/>
                </a:lnTo>
                <a:lnTo>
                  <a:pt x="265236" y="266320"/>
                </a:lnTo>
                <a:lnTo>
                  <a:pt x="289360" y="268987"/>
                </a:lnTo>
                <a:lnTo>
                  <a:pt x="309253" y="272035"/>
                </a:lnTo>
                <a:lnTo>
                  <a:pt x="326325" y="275337"/>
                </a:lnTo>
                <a:lnTo>
                  <a:pt x="341516" y="278808"/>
                </a:lnTo>
                <a:lnTo>
                  <a:pt x="352914" y="281122"/>
                </a:lnTo>
                <a:lnTo>
                  <a:pt x="361782" y="282665"/>
                </a:lnTo>
                <a:lnTo>
                  <a:pt x="379072" y="285141"/>
                </a:lnTo>
                <a:lnTo>
                  <a:pt x="388210" y="288866"/>
                </a:lnTo>
                <a:lnTo>
                  <a:pt x="406189" y="29718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5"/>
          <p:cNvSpPr/>
          <p:nvPr/>
        </p:nvSpPr>
        <p:spPr bwMode="auto">
          <a:xfrm>
            <a:off x="6023823" y="2926224"/>
            <a:ext cx="365548" cy="365570"/>
          </a:xfrm>
          <a:custGeom>
            <a:avLst/>
            <a:gdLst/>
            <a:ahLst/>
            <a:cxnLst/>
            <a:rect l="0" t="0" r="0" b="0"/>
            <a:pathLst>
              <a:path w="365548" h="365570">
                <a:moveTo>
                  <a:pt x="239816" y="45576"/>
                </a:moveTo>
                <a:lnTo>
                  <a:pt x="245885" y="39508"/>
                </a:lnTo>
                <a:lnTo>
                  <a:pt x="246402" y="36450"/>
                </a:lnTo>
                <a:lnTo>
                  <a:pt x="245476" y="33142"/>
                </a:lnTo>
                <a:lnTo>
                  <a:pt x="243590" y="29667"/>
                </a:lnTo>
                <a:lnTo>
                  <a:pt x="241494" y="22418"/>
                </a:lnTo>
                <a:lnTo>
                  <a:pt x="240934" y="18707"/>
                </a:lnTo>
                <a:lnTo>
                  <a:pt x="239292" y="16233"/>
                </a:lnTo>
                <a:lnTo>
                  <a:pt x="236927" y="14584"/>
                </a:lnTo>
                <a:lnTo>
                  <a:pt x="230073" y="11937"/>
                </a:lnTo>
                <a:lnTo>
                  <a:pt x="222818" y="5411"/>
                </a:lnTo>
                <a:lnTo>
                  <a:pt x="219595" y="3559"/>
                </a:lnTo>
                <a:lnTo>
                  <a:pt x="212626" y="1501"/>
                </a:lnTo>
                <a:lnTo>
                  <a:pt x="201909" y="587"/>
                </a:lnTo>
                <a:lnTo>
                  <a:pt x="189948" y="181"/>
                </a:lnTo>
                <a:lnTo>
                  <a:pt x="180400" y="0"/>
                </a:lnTo>
                <a:lnTo>
                  <a:pt x="176075" y="1222"/>
                </a:lnTo>
                <a:lnTo>
                  <a:pt x="167883" y="5966"/>
                </a:lnTo>
                <a:lnTo>
                  <a:pt x="156623" y="8921"/>
                </a:lnTo>
                <a:lnTo>
                  <a:pt x="150064" y="9709"/>
                </a:lnTo>
                <a:lnTo>
                  <a:pt x="144422" y="11505"/>
                </a:lnTo>
                <a:lnTo>
                  <a:pt x="134766" y="16886"/>
                </a:lnTo>
                <a:lnTo>
                  <a:pt x="110053" y="33124"/>
                </a:lnTo>
                <a:lnTo>
                  <a:pt x="99968" y="41084"/>
                </a:lnTo>
                <a:lnTo>
                  <a:pt x="89434" y="50201"/>
                </a:lnTo>
                <a:lnTo>
                  <a:pt x="70110" y="67952"/>
                </a:lnTo>
                <a:lnTo>
                  <a:pt x="57288" y="80074"/>
                </a:lnTo>
                <a:lnTo>
                  <a:pt x="50821" y="87624"/>
                </a:lnTo>
                <a:lnTo>
                  <a:pt x="43970" y="96468"/>
                </a:lnTo>
                <a:lnTo>
                  <a:pt x="36861" y="106174"/>
                </a:lnTo>
                <a:lnTo>
                  <a:pt x="30853" y="113914"/>
                </a:lnTo>
                <a:lnTo>
                  <a:pt x="25578" y="120345"/>
                </a:lnTo>
                <a:lnTo>
                  <a:pt x="20791" y="125902"/>
                </a:lnTo>
                <a:lnTo>
                  <a:pt x="16330" y="133416"/>
                </a:lnTo>
                <a:lnTo>
                  <a:pt x="12085" y="142236"/>
                </a:lnTo>
                <a:lnTo>
                  <a:pt x="7986" y="151926"/>
                </a:lnTo>
                <a:lnTo>
                  <a:pt x="5252" y="160926"/>
                </a:lnTo>
                <a:lnTo>
                  <a:pt x="3431" y="169466"/>
                </a:lnTo>
                <a:lnTo>
                  <a:pt x="2216" y="177699"/>
                </a:lnTo>
                <a:lnTo>
                  <a:pt x="1406" y="186998"/>
                </a:lnTo>
                <a:lnTo>
                  <a:pt x="867" y="197007"/>
                </a:lnTo>
                <a:lnTo>
                  <a:pt x="506" y="207490"/>
                </a:lnTo>
                <a:lnTo>
                  <a:pt x="0" y="246515"/>
                </a:lnTo>
                <a:lnTo>
                  <a:pt x="1199" y="259545"/>
                </a:lnTo>
                <a:lnTo>
                  <a:pt x="3268" y="272042"/>
                </a:lnTo>
                <a:lnTo>
                  <a:pt x="5917" y="284183"/>
                </a:lnTo>
                <a:lnTo>
                  <a:pt x="8954" y="293547"/>
                </a:lnTo>
                <a:lnTo>
                  <a:pt x="12248" y="301060"/>
                </a:lnTo>
                <a:lnTo>
                  <a:pt x="15714" y="307338"/>
                </a:lnTo>
                <a:lnTo>
                  <a:pt x="22952" y="317701"/>
                </a:lnTo>
                <a:lnTo>
                  <a:pt x="30402" y="326541"/>
                </a:lnTo>
                <a:lnTo>
                  <a:pt x="37947" y="334702"/>
                </a:lnTo>
                <a:lnTo>
                  <a:pt x="49334" y="346437"/>
                </a:lnTo>
                <a:lnTo>
                  <a:pt x="53139" y="349020"/>
                </a:lnTo>
                <a:lnTo>
                  <a:pt x="64560" y="353925"/>
                </a:lnTo>
                <a:lnTo>
                  <a:pt x="72178" y="359573"/>
                </a:lnTo>
                <a:lnTo>
                  <a:pt x="75988" y="361587"/>
                </a:lnTo>
                <a:lnTo>
                  <a:pt x="83607" y="363825"/>
                </a:lnTo>
                <a:lnTo>
                  <a:pt x="94614" y="364820"/>
                </a:lnTo>
                <a:lnTo>
                  <a:pt x="101104" y="365085"/>
                </a:lnTo>
                <a:lnTo>
                  <a:pt x="115090" y="365380"/>
                </a:lnTo>
                <a:lnTo>
                  <a:pt x="162968" y="365569"/>
                </a:lnTo>
                <a:lnTo>
                  <a:pt x="177154" y="364314"/>
                </a:lnTo>
                <a:lnTo>
                  <a:pt x="190421" y="362208"/>
                </a:lnTo>
                <a:lnTo>
                  <a:pt x="203076" y="359534"/>
                </a:lnTo>
                <a:lnTo>
                  <a:pt x="214053" y="357751"/>
                </a:lnTo>
                <a:lnTo>
                  <a:pt x="223911" y="356563"/>
                </a:lnTo>
                <a:lnTo>
                  <a:pt x="233023" y="355770"/>
                </a:lnTo>
                <a:lnTo>
                  <a:pt x="242908" y="353972"/>
                </a:lnTo>
                <a:lnTo>
                  <a:pt x="253307" y="351503"/>
                </a:lnTo>
                <a:lnTo>
                  <a:pt x="264050" y="348587"/>
                </a:lnTo>
                <a:lnTo>
                  <a:pt x="272482" y="345373"/>
                </a:lnTo>
                <a:lnTo>
                  <a:pt x="279374" y="341961"/>
                </a:lnTo>
                <a:lnTo>
                  <a:pt x="285238" y="338416"/>
                </a:lnTo>
                <a:lnTo>
                  <a:pt x="291688" y="334782"/>
                </a:lnTo>
                <a:lnTo>
                  <a:pt x="305627" y="327359"/>
                </a:lnTo>
                <a:lnTo>
                  <a:pt x="316903" y="319826"/>
                </a:lnTo>
                <a:lnTo>
                  <a:pt x="327417" y="310974"/>
                </a:lnTo>
                <a:lnTo>
                  <a:pt x="350099" y="289448"/>
                </a:lnTo>
                <a:lnTo>
                  <a:pt x="355717" y="283927"/>
                </a:lnTo>
                <a:lnTo>
                  <a:pt x="365547" y="28560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6"/>
          <p:cNvSpPr/>
          <p:nvPr/>
        </p:nvSpPr>
        <p:spPr bwMode="auto">
          <a:xfrm>
            <a:off x="6634244" y="3086100"/>
            <a:ext cx="235187" cy="34290"/>
          </a:xfrm>
          <a:custGeom>
            <a:avLst/>
            <a:gdLst/>
            <a:ahLst/>
            <a:cxnLst/>
            <a:rect l="0" t="0" r="0" b="0"/>
            <a:pathLst>
              <a:path w="235187" h="34290">
                <a:moveTo>
                  <a:pt x="6586" y="34289"/>
                </a:moveTo>
                <a:lnTo>
                  <a:pt x="0" y="34289"/>
                </a:lnTo>
                <a:lnTo>
                  <a:pt x="28231" y="34289"/>
                </a:lnTo>
                <a:lnTo>
                  <a:pt x="36256" y="33019"/>
                </a:lnTo>
                <a:lnTo>
                  <a:pt x="45416" y="30903"/>
                </a:lnTo>
                <a:lnTo>
                  <a:pt x="55332" y="28222"/>
                </a:lnTo>
                <a:lnTo>
                  <a:pt x="64483" y="26434"/>
                </a:lnTo>
                <a:lnTo>
                  <a:pt x="73124" y="25243"/>
                </a:lnTo>
                <a:lnTo>
                  <a:pt x="81425" y="24448"/>
                </a:lnTo>
                <a:lnTo>
                  <a:pt x="162554" y="14022"/>
                </a:lnTo>
                <a:lnTo>
                  <a:pt x="171525" y="13158"/>
                </a:lnTo>
                <a:lnTo>
                  <a:pt x="178775" y="12581"/>
                </a:lnTo>
                <a:lnTo>
                  <a:pt x="184879" y="12198"/>
                </a:lnTo>
                <a:lnTo>
                  <a:pt x="190217" y="11941"/>
                </a:lnTo>
                <a:lnTo>
                  <a:pt x="196317" y="10501"/>
                </a:lnTo>
                <a:lnTo>
                  <a:pt x="202923" y="8270"/>
                </a:lnTo>
                <a:lnTo>
                  <a:pt x="209868" y="5513"/>
                </a:lnTo>
                <a:lnTo>
                  <a:pt x="215767" y="3675"/>
                </a:lnTo>
                <a:lnTo>
                  <a:pt x="220970" y="2450"/>
                </a:lnTo>
                <a:lnTo>
                  <a:pt x="235186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7"/>
          <p:cNvSpPr/>
          <p:nvPr/>
        </p:nvSpPr>
        <p:spPr bwMode="auto">
          <a:xfrm>
            <a:off x="6686550" y="2983229"/>
            <a:ext cx="45720" cy="342901"/>
          </a:xfrm>
          <a:custGeom>
            <a:avLst/>
            <a:gdLst/>
            <a:ahLst/>
            <a:cxnLst/>
            <a:rect l="0" t="0" r="0" b="0"/>
            <a:pathLst>
              <a:path w="45720" h="34290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8"/>
                </a:lnTo>
                <a:lnTo>
                  <a:pt x="6067" y="31818"/>
                </a:lnTo>
                <a:lnTo>
                  <a:pt x="12433" y="49702"/>
                </a:lnTo>
                <a:lnTo>
                  <a:pt x="15909" y="59805"/>
                </a:lnTo>
                <a:lnTo>
                  <a:pt x="19495" y="71620"/>
                </a:lnTo>
                <a:lnTo>
                  <a:pt x="26868" y="98295"/>
                </a:lnTo>
                <a:lnTo>
                  <a:pt x="29342" y="108710"/>
                </a:lnTo>
                <a:lnTo>
                  <a:pt x="30991" y="116924"/>
                </a:lnTo>
                <a:lnTo>
                  <a:pt x="32091" y="123669"/>
                </a:lnTo>
                <a:lnTo>
                  <a:pt x="32824" y="130706"/>
                </a:lnTo>
                <a:lnTo>
                  <a:pt x="33312" y="137938"/>
                </a:lnTo>
                <a:lnTo>
                  <a:pt x="33638" y="145299"/>
                </a:lnTo>
                <a:lnTo>
                  <a:pt x="35125" y="155286"/>
                </a:lnTo>
                <a:lnTo>
                  <a:pt x="37387" y="167024"/>
                </a:lnTo>
                <a:lnTo>
                  <a:pt x="40164" y="179929"/>
                </a:lnTo>
                <a:lnTo>
                  <a:pt x="42016" y="191073"/>
                </a:lnTo>
                <a:lnTo>
                  <a:pt x="43250" y="201042"/>
                </a:lnTo>
                <a:lnTo>
                  <a:pt x="44073" y="210228"/>
                </a:lnTo>
                <a:lnTo>
                  <a:pt x="44622" y="218892"/>
                </a:lnTo>
                <a:lnTo>
                  <a:pt x="45232" y="235292"/>
                </a:lnTo>
                <a:lnTo>
                  <a:pt x="45575" y="252738"/>
                </a:lnTo>
                <a:lnTo>
                  <a:pt x="45719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8"/>
          <p:cNvSpPr/>
          <p:nvPr/>
        </p:nvSpPr>
        <p:spPr bwMode="auto">
          <a:xfrm>
            <a:off x="6915478" y="2988074"/>
            <a:ext cx="262563" cy="280906"/>
          </a:xfrm>
          <a:custGeom>
            <a:avLst/>
            <a:gdLst/>
            <a:ahLst/>
            <a:cxnLst/>
            <a:rect l="0" t="0" r="0" b="0"/>
            <a:pathLst>
              <a:path w="262563" h="280906">
                <a:moveTo>
                  <a:pt x="182552" y="6585"/>
                </a:moveTo>
                <a:lnTo>
                  <a:pt x="182552" y="0"/>
                </a:lnTo>
                <a:lnTo>
                  <a:pt x="182552" y="2812"/>
                </a:lnTo>
                <a:lnTo>
                  <a:pt x="181282" y="5340"/>
                </a:lnTo>
                <a:lnTo>
                  <a:pt x="176484" y="11535"/>
                </a:lnTo>
                <a:lnTo>
                  <a:pt x="173427" y="13695"/>
                </a:lnTo>
                <a:lnTo>
                  <a:pt x="166643" y="16095"/>
                </a:lnTo>
                <a:lnTo>
                  <a:pt x="163055" y="19275"/>
                </a:lnTo>
                <a:lnTo>
                  <a:pt x="159394" y="23935"/>
                </a:lnTo>
                <a:lnTo>
                  <a:pt x="155684" y="29582"/>
                </a:lnTo>
                <a:lnTo>
                  <a:pt x="150670" y="34617"/>
                </a:lnTo>
                <a:lnTo>
                  <a:pt x="144787" y="39243"/>
                </a:lnTo>
                <a:lnTo>
                  <a:pt x="138325" y="43597"/>
                </a:lnTo>
                <a:lnTo>
                  <a:pt x="130208" y="50310"/>
                </a:lnTo>
                <a:lnTo>
                  <a:pt x="120986" y="58595"/>
                </a:lnTo>
                <a:lnTo>
                  <a:pt x="101849" y="76691"/>
                </a:lnTo>
                <a:lnTo>
                  <a:pt x="58600" y="119180"/>
                </a:lnTo>
                <a:lnTo>
                  <a:pt x="35599" y="142141"/>
                </a:lnTo>
                <a:lnTo>
                  <a:pt x="26163" y="152836"/>
                </a:lnTo>
                <a:lnTo>
                  <a:pt x="18602" y="162506"/>
                </a:lnTo>
                <a:lnTo>
                  <a:pt x="3411" y="184140"/>
                </a:lnTo>
                <a:lnTo>
                  <a:pt x="1333" y="190485"/>
                </a:lnTo>
                <a:lnTo>
                  <a:pt x="0" y="198839"/>
                </a:lnTo>
                <a:lnTo>
                  <a:pt x="3205" y="203368"/>
                </a:lnTo>
                <a:lnTo>
                  <a:pt x="5836" y="206354"/>
                </a:lnTo>
                <a:lnTo>
                  <a:pt x="8862" y="208344"/>
                </a:lnTo>
                <a:lnTo>
                  <a:pt x="15609" y="210556"/>
                </a:lnTo>
                <a:lnTo>
                  <a:pt x="22842" y="211539"/>
                </a:lnTo>
                <a:lnTo>
                  <a:pt x="30289" y="211976"/>
                </a:lnTo>
                <a:lnTo>
                  <a:pt x="37833" y="212170"/>
                </a:lnTo>
                <a:lnTo>
                  <a:pt x="44163" y="213492"/>
                </a:lnTo>
                <a:lnTo>
                  <a:pt x="52192" y="215643"/>
                </a:lnTo>
                <a:lnTo>
                  <a:pt x="61355" y="218347"/>
                </a:lnTo>
                <a:lnTo>
                  <a:pt x="76354" y="220150"/>
                </a:lnTo>
                <a:lnTo>
                  <a:pt x="95243" y="221352"/>
                </a:lnTo>
                <a:lnTo>
                  <a:pt x="116726" y="222153"/>
                </a:lnTo>
                <a:lnTo>
                  <a:pt x="132318" y="223957"/>
                </a:lnTo>
                <a:lnTo>
                  <a:pt x="143982" y="226430"/>
                </a:lnTo>
                <a:lnTo>
                  <a:pt x="153029" y="229348"/>
                </a:lnTo>
                <a:lnTo>
                  <a:pt x="161600" y="231294"/>
                </a:lnTo>
                <a:lnTo>
                  <a:pt x="169854" y="232591"/>
                </a:lnTo>
                <a:lnTo>
                  <a:pt x="177896" y="233456"/>
                </a:lnTo>
                <a:lnTo>
                  <a:pt x="188338" y="235302"/>
                </a:lnTo>
                <a:lnTo>
                  <a:pt x="200379" y="237804"/>
                </a:lnTo>
                <a:lnTo>
                  <a:pt x="213486" y="240741"/>
                </a:lnTo>
                <a:lnTo>
                  <a:pt x="223495" y="243969"/>
                </a:lnTo>
                <a:lnTo>
                  <a:pt x="231437" y="247391"/>
                </a:lnTo>
                <a:lnTo>
                  <a:pt x="238002" y="250943"/>
                </a:lnTo>
                <a:lnTo>
                  <a:pt x="242378" y="254580"/>
                </a:lnTo>
                <a:lnTo>
                  <a:pt x="245297" y="258275"/>
                </a:lnTo>
                <a:lnTo>
                  <a:pt x="249808" y="265768"/>
                </a:lnTo>
                <a:lnTo>
                  <a:pt x="252789" y="269543"/>
                </a:lnTo>
                <a:lnTo>
                  <a:pt x="262562" y="28090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9"/>
          <p:cNvSpPr/>
          <p:nvPr/>
        </p:nvSpPr>
        <p:spPr bwMode="auto">
          <a:xfrm>
            <a:off x="7303769" y="2880572"/>
            <a:ext cx="342901" cy="434129"/>
          </a:xfrm>
          <a:custGeom>
            <a:avLst/>
            <a:gdLst/>
            <a:ahLst/>
            <a:cxnLst/>
            <a:rect l="0" t="0" r="0" b="0"/>
            <a:pathLst>
              <a:path w="342901" h="434129">
                <a:moveTo>
                  <a:pt x="0" y="411267"/>
                </a:moveTo>
                <a:lnTo>
                  <a:pt x="6069" y="399132"/>
                </a:lnTo>
                <a:lnTo>
                  <a:pt x="9048" y="389787"/>
                </a:lnTo>
                <a:lnTo>
                  <a:pt x="9842" y="385517"/>
                </a:lnTo>
                <a:lnTo>
                  <a:pt x="14112" y="377386"/>
                </a:lnTo>
                <a:lnTo>
                  <a:pt x="17028" y="373440"/>
                </a:lnTo>
                <a:lnTo>
                  <a:pt x="20268" y="365669"/>
                </a:lnTo>
                <a:lnTo>
                  <a:pt x="22979" y="355441"/>
                </a:lnTo>
                <a:lnTo>
                  <a:pt x="28416" y="338196"/>
                </a:lnTo>
                <a:lnTo>
                  <a:pt x="31644" y="326993"/>
                </a:lnTo>
                <a:lnTo>
                  <a:pt x="38618" y="300999"/>
                </a:lnTo>
                <a:lnTo>
                  <a:pt x="43525" y="285685"/>
                </a:lnTo>
                <a:lnTo>
                  <a:pt x="49337" y="269126"/>
                </a:lnTo>
                <a:lnTo>
                  <a:pt x="55752" y="251737"/>
                </a:lnTo>
                <a:lnTo>
                  <a:pt x="61298" y="235063"/>
                </a:lnTo>
                <a:lnTo>
                  <a:pt x="66266" y="218868"/>
                </a:lnTo>
                <a:lnTo>
                  <a:pt x="70847" y="202991"/>
                </a:lnTo>
                <a:lnTo>
                  <a:pt x="76441" y="186057"/>
                </a:lnTo>
                <a:lnTo>
                  <a:pt x="89430" y="150307"/>
                </a:lnTo>
                <a:lnTo>
                  <a:pt x="95180" y="135694"/>
                </a:lnTo>
                <a:lnTo>
                  <a:pt x="100284" y="123412"/>
                </a:lnTo>
                <a:lnTo>
                  <a:pt x="109341" y="102992"/>
                </a:lnTo>
                <a:lnTo>
                  <a:pt x="117599" y="85449"/>
                </a:lnTo>
                <a:lnTo>
                  <a:pt x="125390" y="73405"/>
                </a:lnTo>
                <a:lnTo>
                  <a:pt x="135663" y="59026"/>
                </a:lnTo>
                <a:lnTo>
                  <a:pt x="147593" y="43090"/>
                </a:lnTo>
                <a:lnTo>
                  <a:pt x="156815" y="32466"/>
                </a:lnTo>
                <a:lnTo>
                  <a:pt x="164234" y="25383"/>
                </a:lnTo>
                <a:lnTo>
                  <a:pt x="170449" y="20661"/>
                </a:lnTo>
                <a:lnTo>
                  <a:pt x="180742" y="12028"/>
                </a:lnTo>
                <a:lnTo>
                  <a:pt x="191630" y="2205"/>
                </a:lnTo>
                <a:lnTo>
                  <a:pt x="193794" y="1399"/>
                </a:lnTo>
                <a:lnTo>
                  <a:pt x="202906" y="265"/>
                </a:lnTo>
                <a:lnTo>
                  <a:pt x="209984" y="0"/>
                </a:lnTo>
                <a:lnTo>
                  <a:pt x="212379" y="1199"/>
                </a:lnTo>
                <a:lnTo>
                  <a:pt x="213976" y="3269"/>
                </a:lnTo>
                <a:lnTo>
                  <a:pt x="215041" y="5918"/>
                </a:lnTo>
                <a:lnTo>
                  <a:pt x="222607" y="15715"/>
                </a:lnTo>
                <a:lnTo>
                  <a:pt x="229324" y="26340"/>
                </a:lnTo>
                <a:lnTo>
                  <a:pt x="235272" y="38258"/>
                </a:lnTo>
                <a:lnTo>
                  <a:pt x="237915" y="47789"/>
                </a:lnTo>
                <a:lnTo>
                  <a:pt x="242477" y="59645"/>
                </a:lnTo>
                <a:lnTo>
                  <a:pt x="245472" y="66362"/>
                </a:lnTo>
                <a:lnTo>
                  <a:pt x="248738" y="75921"/>
                </a:lnTo>
                <a:lnTo>
                  <a:pt x="252186" y="87373"/>
                </a:lnTo>
                <a:lnTo>
                  <a:pt x="255754" y="100088"/>
                </a:lnTo>
                <a:lnTo>
                  <a:pt x="259403" y="111104"/>
                </a:lnTo>
                <a:lnTo>
                  <a:pt x="263105" y="120989"/>
                </a:lnTo>
                <a:lnTo>
                  <a:pt x="266843" y="130118"/>
                </a:lnTo>
                <a:lnTo>
                  <a:pt x="269336" y="138745"/>
                </a:lnTo>
                <a:lnTo>
                  <a:pt x="270998" y="147036"/>
                </a:lnTo>
                <a:lnTo>
                  <a:pt x="272105" y="155103"/>
                </a:lnTo>
                <a:lnTo>
                  <a:pt x="275383" y="165561"/>
                </a:lnTo>
                <a:lnTo>
                  <a:pt x="280109" y="177613"/>
                </a:lnTo>
                <a:lnTo>
                  <a:pt x="285800" y="190728"/>
                </a:lnTo>
                <a:lnTo>
                  <a:pt x="289593" y="202011"/>
                </a:lnTo>
                <a:lnTo>
                  <a:pt x="292123" y="212073"/>
                </a:lnTo>
                <a:lnTo>
                  <a:pt x="293808" y="221321"/>
                </a:lnTo>
                <a:lnTo>
                  <a:pt x="296202" y="230027"/>
                </a:lnTo>
                <a:lnTo>
                  <a:pt x="299068" y="238370"/>
                </a:lnTo>
                <a:lnTo>
                  <a:pt x="302249" y="246473"/>
                </a:lnTo>
                <a:lnTo>
                  <a:pt x="304369" y="254414"/>
                </a:lnTo>
                <a:lnTo>
                  <a:pt x="305784" y="262249"/>
                </a:lnTo>
                <a:lnTo>
                  <a:pt x="306726" y="270012"/>
                </a:lnTo>
                <a:lnTo>
                  <a:pt x="309894" y="282807"/>
                </a:lnTo>
                <a:lnTo>
                  <a:pt x="314546" y="298957"/>
                </a:lnTo>
                <a:lnTo>
                  <a:pt x="329843" y="347934"/>
                </a:lnTo>
                <a:lnTo>
                  <a:pt x="334195" y="361425"/>
                </a:lnTo>
                <a:lnTo>
                  <a:pt x="337097" y="372959"/>
                </a:lnTo>
                <a:lnTo>
                  <a:pt x="339031" y="383188"/>
                </a:lnTo>
                <a:lnTo>
                  <a:pt x="340321" y="392548"/>
                </a:lnTo>
                <a:lnTo>
                  <a:pt x="341181" y="400058"/>
                </a:lnTo>
                <a:lnTo>
                  <a:pt x="342136" y="411789"/>
                </a:lnTo>
                <a:lnTo>
                  <a:pt x="342561" y="421236"/>
                </a:lnTo>
                <a:lnTo>
                  <a:pt x="342900" y="43412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50"/>
          <p:cNvSpPr/>
          <p:nvPr/>
        </p:nvSpPr>
        <p:spPr bwMode="auto">
          <a:xfrm>
            <a:off x="7313459" y="3045566"/>
            <a:ext cx="367501" cy="40535"/>
          </a:xfrm>
          <a:custGeom>
            <a:avLst/>
            <a:gdLst/>
            <a:ahLst/>
            <a:cxnLst/>
            <a:rect l="0" t="0" r="0" b="0"/>
            <a:pathLst>
              <a:path w="367501" h="40535">
                <a:moveTo>
                  <a:pt x="13171" y="40534"/>
                </a:moveTo>
                <a:lnTo>
                  <a:pt x="1035" y="34466"/>
                </a:lnTo>
                <a:lnTo>
                  <a:pt x="0" y="32678"/>
                </a:lnTo>
                <a:lnTo>
                  <a:pt x="1850" y="31487"/>
                </a:lnTo>
                <a:lnTo>
                  <a:pt x="5623" y="30692"/>
                </a:lnTo>
                <a:lnTo>
                  <a:pt x="16589" y="29809"/>
                </a:lnTo>
                <a:lnTo>
                  <a:pt x="28660" y="29417"/>
                </a:lnTo>
                <a:lnTo>
                  <a:pt x="38258" y="29243"/>
                </a:lnTo>
                <a:lnTo>
                  <a:pt x="47676" y="27927"/>
                </a:lnTo>
                <a:lnTo>
                  <a:pt x="75072" y="23077"/>
                </a:lnTo>
                <a:lnTo>
                  <a:pt x="87459" y="21276"/>
                </a:lnTo>
                <a:lnTo>
                  <a:pt x="98256" y="20075"/>
                </a:lnTo>
                <a:lnTo>
                  <a:pt x="107994" y="19275"/>
                </a:lnTo>
                <a:lnTo>
                  <a:pt x="118297" y="17471"/>
                </a:lnTo>
                <a:lnTo>
                  <a:pt x="128975" y="14998"/>
                </a:lnTo>
                <a:lnTo>
                  <a:pt x="139903" y="12080"/>
                </a:lnTo>
                <a:lnTo>
                  <a:pt x="156079" y="10134"/>
                </a:lnTo>
                <a:lnTo>
                  <a:pt x="175753" y="8838"/>
                </a:lnTo>
                <a:lnTo>
                  <a:pt x="197759" y="7973"/>
                </a:lnTo>
                <a:lnTo>
                  <a:pt x="217510" y="6126"/>
                </a:lnTo>
                <a:lnTo>
                  <a:pt x="235756" y="3625"/>
                </a:lnTo>
                <a:lnTo>
                  <a:pt x="253001" y="688"/>
                </a:lnTo>
                <a:lnTo>
                  <a:pt x="269578" y="0"/>
                </a:lnTo>
                <a:lnTo>
                  <a:pt x="285708" y="811"/>
                </a:lnTo>
                <a:lnTo>
                  <a:pt x="301543" y="2622"/>
                </a:lnTo>
                <a:lnTo>
                  <a:pt x="314638" y="3829"/>
                </a:lnTo>
                <a:lnTo>
                  <a:pt x="325909" y="4634"/>
                </a:lnTo>
                <a:lnTo>
                  <a:pt x="343936" y="5528"/>
                </a:lnTo>
                <a:lnTo>
                  <a:pt x="350521" y="5767"/>
                </a:lnTo>
                <a:lnTo>
                  <a:pt x="367500" y="1767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51"/>
          <p:cNvSpPr/>
          <p:nvPr/>
        </p:nvSpPr>
        <p:spPr bwMode="auto">
          <a:xfrm>
            <a:off x="7840979" y="3017600"/>
            <a:ext cx="205741" cy="22780"/>
          </a:xfrm>
          <a:custGeom>
            <a:avLst/>
            <a:gdLst/>
            <a:ahLst/>
            <a:cxnLst/>
            <a:rect l="0" t="0" r="0" b="0"/>
            <a:pathLst>
              <a:path w="205741" h="22780">
                <a:moveTo>
                  <a:pt x="0" y="22779"/>
                </a:moveTo>
                <a:lnTo>
                  <a:pt x="24271" y="22779"/>
                </a:lnTo>
                <a:lnTo>
                  <a:pt x="35230" y="21509"/>
                </a:lnTo>
                <a:lnTo>
                  <a:pt x="46348" y="19393"/>
                </a:lnTo>
                <a:lnTo>
                  <a:pt x="57569" y="16712"/>
                </a:lnTo>
                <a:lnTo>
                  <a:pt x="68859" y="13654"/>
                </a:lnTo>
                <a:lnTo>
                  <a:pt x="91564" y="6871"/>
                </a:lnTo>
                <a:lnTo>
                  <a:pt x="101683" y="4553"/>
                </a:lnTo>
                <a:lnTo>
                  <a:pt x="110969" y="3009"/>
                </a:lnTo>
                <a:lnTo>
                  <a:pt x="119700" y="1979"/>
                </a:lnTo>
                <a:lnTo>
                  <a:pt x="130600" y="1292"/>
                </a:lnTo>
                <a:lnTo>
                  <a:pt x="156258" y="529"/>
                </a:lnTo>
                <a:lnTo>
                  <a:pt x="197469" y="0"/>
                </a:lnTo>
                <a:lnTo>
                  <a:pt x="205740" y="113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52"/>
          <p:cNvSpPr/>
          <p:nvPr/>
        </p:nvSpPr>
        <p:spPr bwMode="auto">
          <a:xfrm>
            <a:off x="7829550" y="3097529"/>
            <a:ext cx="217170" cy="22861"/>
          </a:xfrm>
          <a:custGeom>
            <a:avLst/>
            <a:gdLst/>
            <a:ahLst/>
            <a:cxnLst/>
            <a:rect l="0" t="0" r="0" b="0"/>
            <a:pathLst>
              <a:path w="217170" h="22861">
                <a:moveTo>
                  <a:pt x="0" y="22860"/>
                </a:moveTo>
                <a:lnTo>
                  <a:pt x="18203" y="22860"/>
                </a:lnTo>
                <a:lnTo>
                  <a:pt x="28645" y="21590"/>
                </a:lnTo>
                <a:lnTo>
                  <a:pt x="40687" y="19474"/>
                </a:lnTo>
                <a:lnTo>
                  <a:pt x="53795" y="16793"/>
                </a:lnTo>
                <a:lnTo>
                  <a:pt x="65072" y="15005"/>
                </a:lnTo>
                <a:lnTo>
                  <a:pt x="75131" y="13814"/>
                </a:lnTo>
                <a:lnTo>
                  <a:pt x="84377" y="13019"/>
                </a:lnTo>
                <a:lnTo>
                  <a:pt x="93081" y="12490"/>
                </a:lnTo>
                <a:lnTo>
                  <a:pt x="109525" y="11901"/>
                </a:lnTo>
                <a:lnTo>
                  <a:pt x="120007" y="10474"/>
                </a:lnTo>
                <a:lnTo>
                  <a:pt x="132074" y="8253"/>
                </a:lnTo>
                <a:lnTo>
                  <a:pt x="145200" y="5502"/>
                </a:lnTo>
                <a:lnTo>
                  <a:pt x="155219" y="3668"/>
                </a:lnTo>
                <a:lnTo>
                  <a:pt x="163169" y="2446"/>
                </a:lnTo>
                <a:lnTo>
                  <a:pt x="21716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53"/>
          <p:cNvSpPr/>
          <p:nvPr/>
        </p:nvSpPr>
        <p:spPr bwMode="auto">
          <a:xfrm>
            <a:off x="8162313" y="2891825"/>
            <a:ext cx="215874" cy="514315"/>
          </a:xfrm>
          <a:custGeom>
            <a:avLst/>
            <a:gdLst/>
            <a:ahLst/>
            <a:cxnLst/>
            <a:rect l="0" t="0" r="0" b="0"/>
            <a:pathLst>
              <a:path w="215874" h="514315">
                <a:moveTo>
                  <a:pt x="181587" y="57114"/>
                </a:moveTo>
                <a:lnTo>
                  <a:pt x="187654" y="38911"/>
                </a:lnTo>
                <a:lnTo>
                  <a:pt x="190633" y="23201"/>
                </a:lnTo>
                <a:lnTo>
                  <a:pt x="191428" y="15455"/>
                </a:lnTo>
                <a:lnTo>
                  <a:pt x="190687" y="10292"/>
                </a:lnTo>
                <a:lnTo>
                  <a:pt x="188924" y="6849"/>
                </a:lnTo>
                <a:lnTo>
                  <a:pt x="186478" y="4554"/>
                </a:lnTo>
                <a:lnTo>
                  <a:pt x="183577" y="3024"/>
                </a:lnTo>
                <a:lnTo>
                  <a:pt x="176968" y="1324"/>
                </a:lnTo>
                <a:lnTo>
                  <a:pt x="173427" y="871"/>
                </a:lnTo>
                <a:lnTo>
                  <a:pt x="169797" y="569"/>
                </a:lnTo>
                <a:lnTo>
                  <a:pt x="166108" y="367"/>
                </a:lnTo>
                <a:lnTo>
                  <a:pt x="158620" y="144"/>
                </a:lnTo>
                <a:lnTo>
                  <a:pt x="131331" y="0"/>
                </a:lnTo>
                <a:lnTo>
                  <a:pt x="122682" y="1258"/>
                </a:lnTo>
                <a:lnTo>
                  <a:pt x="114377" y="3367"/>
                </a:lnTo>
                <a:lnTo>
                  <a:pt x="106300" y="6043"/>
                </a:lnTo>
                <a:lnTo>
                  <a:pt x="99645" y="9097"/>
                </a:lnTo>
                <a:lnTo>
                  <a:pt x="93939" y="12402"/>
                </a:lnTo>
                <a:lnTo>
                  <a:pt x="88865" y="15876"/>
                </a:lnTo>
                <a:lnTo>
                  <a:pt x="82942" y="19462"/>
                </a:lnTo>
                <a:lnTo>
                  <a:pt x="76453" y="23123"/>
                </a:lnTo>
                <a:lnTo>
                  <a:pt x="69588" y="26834"/>
                </a:lnTo>
                <a:lnTo>
                  <a:pt x="63741" y="31847"/>
                </a:lnTo>
                <a:lnTo>
                  <a:pt x="58573" y="37730"/>
                </a:lnTo>
                <a:lnTo>
                  <a:pt x="53857" y="44191"/>
                </a:lnTo>
                <a:lnTo>
                  <a:pt x="41845" y="61531"/>
                </a:lnTo>
                <a:lnTo>
                  <a:pt x="35085" y="71489"/>
                </a:lnTo>
                <a:lnTo>
                  <a:pt x="28039" y="85747"/>
                </a:lnTo>
                <a:lnTo>
                  <a:pt x="20802" y="102873"/>
                </a:lnTo>
                <a:lnTo>
                  <a:pt x="13437" y="121910"/>
                </a:lnTo>
                <a:lnTo>
                  <a:pt x="8527" y="135872"/>
                </a:lnTo>
                <a:lnTo>
                  <a:pt x="5253" y="146449"/>
                </a:lnTo>
                <a:lnTo>
                  <a:pt x="1616" y="161589"/>
                </a:lnTo>
                <a:lnTo>
                  <a:pt x="0" y="172551"/>
                </a:lnTo>
                <a:lnTo>
                  <a:pt x="839" y="177252"/>
                </a:lnTo>
                <a:lnTo>
                  <a:pt x="5158" y="185862"/>
                </a:lnTo>
                <a:lnTo>
                  <a:pt x="11311" y="193922"/>
                </a:lnTo>
                <a:lnTo>
                  <a:pt x="19541" y="203377"/>
                </a:lnTo>
                <a:lnTo>
                  <a:pt x="22756" y="205423"/>
                </a:lnTo>
                <a:lnTo>
                  <a:pt x="27440" y="208057"/>
                </a:lnTo>
                <a:lnTo>
                  <a:pt x="33102" y="211083"/>
                </a:lnTo>
                <a:lnTo>
                  <a:pt x="38147" y="213100"/>
                </a:lnTo>
                <a:lnTo>
                  <a:pt x="42780" y="214445"/>
                </a:lnTo>
                <a:lnTo>
                  <a:pt x="47139" y="215341"/>
                </a:lnTo>
                <a:lnTo>
                  <a:pt x="51315" y="214669"/>
                </a:lnTo>
                <a:lnTo>
                  <a:pt x="55369" y="212951"/>
                </a:lnTo>
                <a:lnTo>
                  <a:pt x="59341" y="210536"/>
                </a:lnTo>
                <a:lnTo>
                  <a:pt x="64529" y="208925"/>
                </a:lnTo>
                <a:lnTo>
                  <a:pt x="70528" y="207851"/>
                </a:lnTo>
                <a:lnTo>
                  <a:pt x="77068" y="207136"/>
                </a:lnTo>
                <a:lnTo>
                  <a:pt x="82697" y="205389"/>
                </a:lnTo>
                <a:lnTo>
                  <a:pt x="87721" y="202954"/>
                </a:lnTo>
                <a:lnTo>
                  <a:pt x="92339" y="200061"/>
                </a:lnTo>
                <a:lnTo>
                  <a:pt x="96688" y="196862"/>
                </a:lnTo>
                <a:lnTo>
                  <a:pt x="100858" y="193460"/>
                </a:lnTo>
                <a:lnTo>
                  <a:pt x="104907" y="189921"/>
                </a:lnTo>
                <a:lnTo>
                  <a:pt x="110147" y="186292"/>
                </a:lnTo>
                <a:lnTo>
                  <a:pt x="116180" y="182603"/>
                </a:lnTo>
                <a:lnTo>
                  <a:pt x="122743" y="178874"/>
                </a:lnTo>
                <a:lnTo>
                  <a:pt x="128387" y="175117"/>
                </a:lnTo>
                <a:lnTo>
                  <a:pt x="133420" y="171343"/>
                </a:lnTo>
                <a:lnTo>
                  <a:pt x="138046" y="167557"/>
                </a:lnTo>
                <a:lnTo>
                  <a:pt x="141129" y="163762"/>
                </a:lnTo>
                <a:lnTo>
                  <a:pt x="143185" y="159963"/>
                </a:lnTo>
                <a:lnTo>
                  <a:pt x="149465" y="145161"/>
                </a:lnTo>
                <a:lnTo>
                  <a:pt x="152553" y="138672"/>
                </a:lnTo>
                <a:lnTo>
                  <a:pt x="157151" y="130536"/>
                </a:lnTo>
                <a:lnTo>
                  <a:pt x="162756" y="121302"/>
                </a:lnTo>
                <a:lnTo>
                  <a:pt x="169032" y="111337"/>
                </a:lnTo>
                <a:lnTo>
                  <a:pt x="173217" y="102152"/>
                </a:lnTo>
                <a:lnTo>
                  <a:pt x="176008" y="93490"/>
                </a:lnTo>
                <a:lnTo>
                  <a:pt x="180376" y="78361"/>
                </a:lnTo>
                <a:lnTo>
                  <a:pt x="186552" y="67404"/>
                </a:lnTo>
                <a:lnTo>
                  <a:pt x="190143" y="58301"/>
                </a:lnTo>
                <a:lnTo>
                  <a:pt x="192165" y="46036"/>
                </a:lnTo>
                <a:lnTo>
                  <a:pt x="192449" y="42109"/>
                </a:lnTo>
                <a:lnTo>
                  <a:pt x="193908" y="40761"/>
                </a:lnTo>
                <a:lnTo>
                  <a:pt x="196151" y="41132"/>
                </a:lnTo>
                <a:lnTo>
                  <a:pt x="202808" y="44785"/>
                </a:lnTo>
                <a:lnTo>
                  <a:pt x="203354" y="46355"/>
                </a:lnTo>
                <a:lnTo>
                  <a:pt x="205393" y="57172"/>
                </a:lnTo>
                <a:lnTo>
                  <a:pt x="207617" y="64773"/>
                </a:lnTo>
                <a:lnTo>
                  <a:pt x="210371" y="73650"/>
                </a:lnTo>
                <a:lnTo>
                  <a:pt x="212206" y="82108"/>
                </a:lnTo>
                <a:lnTo>
                  <a:pt x="213430" y="90287"/>
                </a:lnTo>
                <a:lnTo>
                  <a:pt x="214789" y="104878"/>
                </a:lnTo>
                <a:lnTo>
                  <a:pt x="215393" y="115596"/>
                </a:lnTo>
                <a:lnTo>
                  <a:pt x="215661" y="131366"/>
                </a:lnTo>
                <a:lnTo>
                  <a:pt x="215873" y="242748"/>
                </a:lnTo>
                <a:lnTo>
                  <a:pt x="214604" y="253260"/>
                </a:lnTo>
                <a:lnTo>
                  <a:pt x="212488" y="264078"/>
                </a:lnTo>
                <a:lnTo>
                  <a:pt x="209808" y="275100"/>
                </a:lnTo>
                <a:lnTo>
                  <a:pt x="208021" y="284988"/>
                </a:lnTo>
                <a:lnTo>
                  <a:pt x="206829" y="294121"/>
                </a:lnTo>
                <a:lnTo>
                  <a:pt x="206035" y="302748"/>
                </a:lnTo>
                <a:lnTo>
                  <a:pt x="205505" y="311041"/>
                </a:lnTo>
                <a:lnTo>
                  <a:pt x="204917" y="327027"/>
                </a:lnTo>
                <a:lnTo>
                  <a:pt x="203490" y="338656"/>
                </a:lnTo>
                <a:lnTo>
                  <a:pt x="201269" y="352759"/>
                </a:lnTo>
                <a:lnTo>
                  <a:pt x="198518" y="368511"/>
                </a:lnTo>
                <a:lnTo>
                  <a:pt x="196685" y="381552"/>
                </a:lnTo>
                <a:lnTo>
                  <a:pt x="195462" y="392786"/>
                </a:lnTo>
                <a:lnTo>
                  <a:pt x="194647" y="402815"/>
                </a:lnTo>
                <a:lnTo>
                  <a:pt x="192833" y="414582"/>
                </a:lnTo>
                <a:lnTo>
                  <a:pt x="190354" y="427506"/>
                </a:lnTo>
                <a:lnTo>
                  <a:pt x="187432" y="441202"/>
                </a:lnTo>
                <a:lnTo>
                  <a:pt x="185483" y="455413"/>
                </a:lnTo>
                <a:lnTo>
                  <a:pt x="184184" y="469967"/>
                </a:lnTo>
                <a:lnTo>
                  <a:pt x="181587" y="51431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54"/>
          <p:cNvSpPr/>
          <p:nvPr/>
        </p:nvSpPr>
        <p:spPr bwMode="auto">
          <a:xfrm>
            <a:off x="8446868" y="2937509"/>
            <a:ext cx="146716" cy="352497"/>
          </a:xfrm>
          <a:custGeom>
            <a:avLst/>
            <a:gdLst/>
            <a:ahLst/>
            <a:cxnLst/>
            <a:rect l="0" t="0" r="0" b="0"/>
            <a:pathLst>
              <a:path w="146716" h="352497">
                <a:moveTo>
                  <a:pt x="79911" y="0"/>
                </a:moveTo>
                <a:lnTo>
                  <a:pt x="73844" y="12136"/>
                </a:lnTo>
                <a:lnTo>
                  <a:pt x="60705" y="35027"/>
                </a:lnTo>
                <a:lnTo>
                  <a:pt x="51866" y="50022"/>
                </a:lnTo>
                <a:lnTo>
                  <a:pt x="45975" y="63828"/>
                </a:lnTo>
                <a:lnTo>
                  <a:pt x="42047" y="76842"/>
                </a:lnTo>
                <a:lnTo>
                  <a:pt x="39428" y="89328"/>
                </a:lnTo>
                <a:lnTo>
                  <a:pt x="36413" y="100192"/>
                </a:lnTo>
                <a:lnTo>
                  <a:pt x="33132" y="109975"/>
                </a:lnTo>
                <a:lnTo>
                  <a:pt x="29675" y="119037"/>
                </a:lnTo>
                <a:lnTo>
                  <a:pt x="12674" y="168197"/>
                </a:lnTo>
                <a:lnTo>
                  <a:pt x="8417" y="185792"/>
                </a:lnTo>
                <a:lnTo>
                  <a:pt x="5578" y="202601"/>
                </a:lnTo>
                <a:lnTo>
                  <a:pt x="3686" y="218888"/>
                </a:lnTo>
                <a:lnTo>
                  <a:pt x="2425" y="232285"/>
                </a:lnTo>
                <a:lnTo>
                  <a:pt x="1583" y="243757"/>
                </a:lnTo>
                <a:lnTo>
                  <a:pt x="1023" y="253945"/>
                </a:lnTo>
                <a:lnTo>
                  <a:pt x="400" y="272038"/>
                </a:lnTo>
                <a:lnTo>
                  <a:pt x="0" y="298282"/>
                </a:lnTo>
                <a:lnTo>
                  <a:pt x="1238" y="304265"/>
                </a:lnTo>
                <a:lnTo>
                  <a:pt x="3332" y="310793"/>
                </a:lnTo>
                <a:lnTo>
                  <a:pt x="5998" y="317686"/>
                </a:lnTo>
                <a:lnTo>
                  <a:pt x="7776" y="323550"/>
                </a:lnTo>
                <a:lnTo>
                  <a:pt x="9751" y="333454"/>
                </a:lnTo>
                <a:lnTo>
                  <a:pt x="11549" y="336603"/>
                </a:lnTo>
                <a:lnTo>
                  <a:pt x="14016" y="338702"/>
                </a:lnTo>
                <a:lnTo>
                  <a:pt x="16931" y="340102"/>
                </a:lnTo>
                <a:lnTo>
                  <a:pt x="18875" y="342304"/>
                </a:lnTo>
                <a:lnTo>
                  <a:pt x="20170" y="345043"/>
                </a:lnTo>
                <a:lnTo>
                  <a:pt x="21034" y="348139"/>
                </a:lnTo>
                <a:lnTo>
                  <a:pt x="22880" y="350203"/>
                </a:lnTo>
                <a:lnTo>
                  <a:pt x="25380" y="351578"/>
                </a:lnTo>
                <a:lnTo>
                  <a:pt x="28317" y="352496"/>
                </a:lnTo>
                <a:lnTo>
                  <a:pt x="31545" y="351837"/>
                </a:lnTo>
                <a:lnTo>
                  <a:pt x="34967" y="350129"/>
                </a:lnTo>
                <a:lnTo>
                  <a:pt x="38519" y="347719"/>
                </a:lnTo>
                <a:lnTo>
                  <a:pt x="42156" y="346113"/>
                </a:lnTo>
                <a:lnTo>
                  <a:pt x="45852" y="345042"/>
                </a:lnTo>
                <a:lnTo>
                  <a:pt x="49585" y="344328"/>
                </a:lnTo>
                <a:lnTo>
                  <a:pt x="54614" y="342582"/>
                </a:lnTo>
                <a:lnTo>
                  <a:pt x="60506" y="340148"/>
                </a:lnTo>
                <a:lnTo>
                  <a:pt x="66975" y="337256"/>
                </a:lnTo>
                <a:lnTo>
                  <a:pt x="73827" y="331517"/>
                </a:lnTo>
                <a:lnTo>
                  <a:pt x="80935" y="323882"/>
                </a:lnTo>
                <a:lnTo>
                  <a:pt x="88214" y="314981"/>
                </a:lnTo>
                <a:lnTo>
                  <a:pt x="94337" y="306508"/>
                </a:lnTo>
                <a:lnTo>
                  <a:pt x="99688" y="298319"/>
                </a:lnTo>
                <a:lnTo>
                  <a:pt x="104526" y="290319"/>
                </a:lnTo>
                <a:lnTo>
                  <a:pt x="107751" y="282446"/>
                </a:lnTo>
                <a:lnTo>
                  <a:pt x="109901" y="274658"/>
                </a:lnTo>
                <a:lnTo>
                  <a:pt x="111335" y="266925"/>
                </a:lnTo>
                <a:lnTo>
                  <a:pt x="113560" y="260500"/>
                </a:lnTo>
                <a:lnTo>
                  <a:pt x="116313" y="254947"/>
                </a:lnTo>
                <a:lnTo>
                  <a:pt x="119419" y="249975"/>
                </a:lnTo>
                <a:lnTo>
                  <a:pt x="122760" y="244120"/>
                </a:lnTo>
                <a:lnTo>
                  <a:pt x="129859" y="230841"/>
                </a:lnTo>
                <a:lnTo>
                  <a:pt x="132260" y="223744"/>
                </a:lnTo>
                <a:lnTo>
                  <a:pt x="133860" y="216473"/>
                </a:lnTo>
                <a:lnTo>
                  <a:pt x="134927" y="209086"/>
                </a:lnTo>
                <a:lnTo>
                  <a:pt x="139500" y="183944"/>
                </a:lnTo>
                <a:lnTo>
                  <a:pt x="142496" y="168349"/>
                </a:lnTo>
                <a:lnTo>
                  <a:pt x="144495" y="156683"/>
                </a:lnTo>
                <a:lnTo>
                  <a:pt x="145827" y="147636"/>
                </a:lnTo>
                <a:lnTo>
                  <a:pt x="146715" y="140334"/>
                </a:lnTo>
                <a:lnTo>
                  <a:pt x="146037" y="134196"/>
                </a:lnTo>
                <a:lnTo>
                  <a:pt x="144316" y="128834"/>
                </a:lnTo>
                <a:lnTo>
                  <a:pt x="141897" y="123989"/>
                </a:lnTo>
                <a:lnTo>
                  <a:pt x="139015" y="119490"/>
                </a:lnTo>
                <a:lnTo>
                  <a:pt x="135825" y="115220"/>
                </a:lnTo>
                <a:lnTo>
                  <a:pt x="132427" y="111103"/>
                </a:lnTo>
                <a:lnTo>
                  <a:pt x="128892" y="105819"/>
                </a:lnTo>
                <a:lnTo>
                  <a:pt x="125265" y="99756"/>
                </a:lnTo>
                <a:lnTo>
                  <a:pt x="121577" y="93174"/>
                </a:lnTo>
                <a:lnTo>
                  <a:pt x="116579" y="87516"/>
                </a:lnTo>
                <a:lnTo>
                  <a:pt x="110706" y="82474"/>
                </a:lnTo>
                <a:lnTo>
                  <a:pt x="104251" y="77843"/>
                </a:lnTo>
                <a:lnTo>
                  <a:pt x="98678" y="73485"/>
                </a:lnTo>
                <a:lnTo>
                  <a:pt x="93692" y="69310"/>
                </a:lnTo>
                <a:lnTo>
                  <a:pt x="82633" y="59553"/>
                </a:lnTo>
                <a:lnTo>
                  <a:pt x="80456" y="58752"/>
                </a:lnTo>
                <a:lnTo>
                  <a:pt x="77734" y="58218"/>
                </a:lnTo>
                <a:lnTo>
                  <a:pt x="68482" y="571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55"/>
          <p:cNvSpPr/>
          <p:nvPr/>
        </p:nvSpPr>
        <p:spPr bwMode="auto">
          <a:xfrm>
            <a:off x="8641079" y="2880359"/>
            <a:ext cx="78228" cy="106406"/>
          </a:xfrm>
          <a:custGeom>
            <a:avLst/>
            <a:gdLst/>
            <a:ahLst/>
            <a:cxnLst/>
            <a:rect l="0" t="0" r="0" b="0"/>
            <a:pathLst>
              <a:path w="78228" h="106406">
                <a:moveTo>
                  <a:pt x="34290" y="11430"/>
                </a:moveTo>
                <a:lnTo>
                  <a:pt x="28223" y="17498"/>
                </a:lnTo>
                <a:lnTo>
                  <a:pt x="26435" y="20556"/>
                </a:lnTo>
                <a:lnTo>
                  <a:pt x="25243" y="23864"/>
                </a:lnTo>
                <a:lnTo>
                  <a:pt x="24449" y="27340"/>
                </a:lnTo>
                <a:lnTo>
                  <a:pt x="23920" y="30926"/>
                </a:lnTo>
                <a:lnTo>
                  <a:pt x="23566" y="34588"/>
                </a:lnTo>
                <a:lnTo>
                  <a:pt x="23331" y="38299"/>
                </a:lnTo>
                <a:lnTo>
                  <a:pt x="21905" y="44583"/>
                </a:lnTo>
                <a:lnTo>
                  <a:pt x="19683" y="52582"/>
                </a:lnTo>
                <a:lnTo>
                  <a:pt x="16932" y="61725"/>
                </a:lnTo>
                <a:lnTo>
                  <a:pt x="15098" y="70360"/>
                </a:lnTo>
                <a:lnTo>
                  <a:pt x="13876" y="78657"/>
                </a:lnTo>
                <a:lnTo>
                  <a:pt x="13060" y="86728"/>
                </a:lnTo>
                <a:lnTo>
                  <a:pt x="13787" y="93379"/>
                </a:lnTo>
                <a:lnTo>
                  <a:pt x="15542" y="99083"/>
                </a:lnTo>
                <a:lnTo>
                  <a:pt x="17981" y="104155"/>
                </a:lnTo>
                <a:lnTo>
                  <a:pt x="20878" y="106267"/>
                </a:lnTo>
                <a:lnTo>
                  <a:pt x="24078" y="106405"/>
                </a:lnTo>
                <a:lnTo>
                  <a:pt x="32273" y="103569"/>
                </a:lnTo>
                <a:lnTo>
                  <a:pt x="34216" y="102066"/>
                </a:lnTo>
                <a:lnTo>
                  <a:pt x="36781" y="99794"/>
                </a:lnTo>
                <a:lnTo>
                  <a:pt x="39760" y="97010"/>
                </a:lnTo>
                <a:lnTo>
                  <a:pt x="43017" y="92613"/>
                </a:lnTo>
                <a:lnTo>
                  <a:pt x="46458" y="87142"/>
                </a:lnTo>
                <a:lnTo>
                  <a:pt x="50023" y="80955"/>
                </a:lnTo>
                <a:lnTo>
                  <a:pt x="53669" y="75560"/>
                </a:lnTo>
                <a:lnTo>
                  <a:pt x="57369" y="70694"/>
                </a:lnTo>
                <a:lnTo>
                  <a:pt x="61106" y="66179"/>
                </a:lnTo>
                <a:lnTo>
                  <a:pt x="63598" y="61899"/>
                </a:lnTo>
                <a:lnTo>
                  <a:pt x="65259" y="57776"/>
                </a:lnTo>
                <a:lnTo>
                  <a:pt x="66366" y="53758"/>
                </a:lnTo>
                <a:lnTo>
                  <a:pt x="68374" y="51079"/>
                </a:lnTo>
                <a:lnTo>
                  <a:pt x="70983" y="49293"/>
                </a:lnTo>
                <a:lnTo>
                  <a:pt x="73992" y="48102"/>
                </a:lnTo>
                <a:lnTo>
                  <a:pt x="75998" y="44768"/>
                </a:lnTo>
                <a:lnTo>
                  <a:pt x="77336" y="40006"/>
                </a:lnTo>
                <a:lnTo>
                  <a:pt x="78227" y="34291"/>
                </a:lnTo>
                <a:lnTo>
                  <a:pt x="77552" y="29210"/>
                </a:lnTo>
                <a:lnTo>
                  <a:pt x="75832" y="24554"/>
                </a:lnTo>
                <a:lnTo>
                  <a:pt x="70013" y="14023"/>
                </a:lnTo>
                <a:lnTo>
                  <a:pt x="68266" y="11889"/>
                </a:lnTo>
                <a:lnTo>
                  <a:pt x="65830" y="9196"/>
                </a:lnTo>
                <a:lnTo>
                  <a:pt x="62937" y="6131"/>
                </a:lnTo>
                <a:lnTo>
                  <a:pt x="59738" y="4087"/>
                </a:lnTo>
                <a:lnTo>
                  <a:pt x="56335" y="2725"/>
                </a:lnTo>
                <a:lnTo>
                  <a:pt x="52797" y="1817"/>
                </a:lnTo>
                <a:lnTo>
                  <a:pt x="49168" y="1211"/>
                </a:lnTo>
                <a:lnTo>
                  <a:pt x="45479" y="808"/>
                </a:lnTo>
                <a:lnTo>
                  <a:pt x="41749" y="539"/>
                </a:lnTo>
                <a:lnTo>
                  <a:pt x="37993" y="359"/>
                </a:lnTo>
                <a:lnTo>
                  <a:pt x="30433" y="16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56"/>
          <p:cNvSpPr/>
          <p:nvPr/>
        </p:nvSpPr>
        <p:spPr bwMode="auto">
          <a:xfrm>
            <a:off x="5326379" y="5098157"/>
            <a:ext cx="161467" cy="262513"/>
          </a:xfrm>
          <a:custGeom>
            <a:avLst/>
            <a:gdLst/>
            <a:ahLst/>
            <a:cxnLst/>
            <a:rect l="0" t="0" r="0" b="0"/>
            <a:pathLst>
              <a:path w="161467" h="262513">
                <a:moveTo>
                  <a:pt x="0" y="33912"/>
                </a:moveTo>
                <a:lnTo>
                  <a:pt x="18204" y="21777"/>
                </a:lnTo>
                <a:lnTo>
                  <a:pt x="31186" y="15662"/>
                </a:lnTo>
                <a:lnTo>
                  <a:pt x="47461" y="9045"/>
                </a:lnTo>
                <a:lnTo>
                  <a:pt x="65931" y="2095"/>
                </a:lnTo>
                <a:lnTo>
                  <a:pt x="82054" y="0"/>
                </a:lnTo>
                <a:lnTo>
                  <a:pt x="96613" y="1144"/>
                </a:lnTo>
                <a:lnTo>
                  <a:pt x="110129" y="4447"/>
                </a:lnTo>
                <a:lnTo>
                  <a:pt x="114059" y="15539"/>
                </a:lnTo>
                <a:lnTo>
                  <a:pt x="111600" y="31823"/>
                </a:lnTo>
                <a:lnTo>
                  <a:pt x="104880" y="51570"/>
                </a:lnTo>
                <a:lnTo>
                  <a:pt x="95320" y="68544"/>
                </a:lnTo>
                <a:lnTo>
                  <a:pt x="83867" y="83670"/>
                </a:lnTo>
                <a:lnTo>
                  <a:pt x="71152" y="97564"/>
                </a:lnTo>
                <a:lnTo>
                  <a:pt x="66484" y="105557"/>
                </a:lnTo>
                <a:lnTo>
                  <a:pt x="67183" y="109616"/>
                </a:lnTo>
                <a:lnTo>
                  <a:pt x="71459" y="111051"/>
                </a:lnTo>
                <a:lnTo>
                  <a:pt x="83200" y="112009"/>
                </a:lnTo>
                <a:lnTo>
                  <a:pt x="99917" y="112647"/>
                </a:lnTo>
                <a:lnTo>
                  <a:pt x="119951" y="113072"/>
                </a:lnTo>
                <a:lnTo>
                  <a:pt x="135848" y="119705"/>
                </a:lnTo>
                <a:lnTo>
                  <a:pt x="148986" y="130478"/>
                </a:lnTo>
                <a:lnTo>
                  <a:pt x="160284" y="144009"/>
                </a:lnTo>
                <a:lnTo>
                  <a:pt x="161466" y="160651"/>
                </a:lnTo>
                <a:lnTo>
                  <a:pt x="155904" y="179365"/>
                </a:lnTo>
                <a:lnTo>
                  <a:pt x="145846" y="199460"/>
                </a:lnTo>
                <a:lnTo>
                  <a:pt x="131521" y="215398"/>
                </a:lnTo>
                <a:lnTo>
                  <a:pt x="114351" y="228563"/>
                </a:lnTo>
                <a:lnTo>
                  <a:pt x="45721" y="26251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57"/>
          <p:cNvSpPr/>
          <p:nvPr/>
        </p:nvSpPr>
        <p:spPr bwMode="auto">
          <a:xfrm>
            <a:off x="5486400" y="5097836"/>
            <a:ext cx="262891" cy="215310"/>
          </a:xfrm>
          <a:custGeom>
            <a:avLst/>
            <a:gdLst/>
            <a:ahLst/>
            <a:cxnLst/>
            <a:rect l="0" t="0" r="0" b="0"/>
            <a:pathLst>
              <a:path w="262891" h="215310">
                <a:moveTo>
                  <a:pt x="0" y="34233"/>
                </a:moveTo>
                <a:lnTo>
                  <a:pt x="6067" y="34233"/>
                </a:lnTo>
                <a:lnTo>
                  <a:pt x="7854" y="32964"/>
                </a:lnTo>
                <a:lnTo>
                  <a:pt x="9046" y="30847"/>
                </a:lnTo>
                <a:lnTo>
                  <a:pt x="9841" y="28166"/>
                </a:lnTo>
                <a:lnTo>
                  <a:pt x="12910" y="25108"/>
                </a:lnTo>
                <a:lnTo>
                  <a:pt x="17497" y="21800"/>
                </a:lnTo>
                <a:lnTo>
                  <a:pt x="23094" y="18324"/>
                </a:lnTo>
                <a:lnTo>
                  <a:pt x="30636" y="14737"/>
                </a:lnTo>
                <a:lnTo>
                  <a:pt x="39474" y="11076"/>
                </a:lnTo>
                <a:lnTo>
                  <a:pt x="49176" y="7365"/>
                </a:lnTo>
                <a:lnTo>
                  <a:pt x="56914" y="4891"/>
                </a:lnTo>
                <a:lnTo>
                  <a:pt x="63343" y="3242"/>
                </a:lnTo>
                <a:lnTo>
                  <a:pt x="68898" y="2143"/>
                </a:lnTo>
                <a:lnTo>
                  <a:pt x="73872" y="1410"/>
                </a:lnTo>
                <a:lnTo>
                  <a:pt x="78458" y="921"/>
                </a:lnTo>
                <a:lnTo>
                  <a:pt x="82785" y="595"/>
                </a:lnTo>
                <a:lnTo>
                  <a:pt x="88210" y="378"/>
                </a:lnTo>
                <a:lnTo>
                  <a:pt x="106710" y="72"/>
                </a:lnTo>
                <a:lnTo>
                  <a:pt x="116430" y="0"/>
                </a:lnTo>
                <a:lnTo>
                  <a:pt x="120799" y="1251"/>
                </a:lnTo>
                <a:lnTo>
                  <a:pt x="124983" y="3356"/>
                </a:lnTo>
                <a:lnTo>
                  <a:pt x="133018" y="9080"/>
                </a:lnTo>
                <a:lnTo>
                  <a:pt x="136938" y="12385"/>
                </a:lnTo>
                <a:lnTo>
                  <a:pt x="140822" y="15858"/>
                </a:lnTo>
                <a:lnTo>
                  <a:pt x="143411" y="20713"/>
                </a:lnTo>
                <a:lnTo>
                  <a:pt x="145137" y="26489"/>
                </a:lnTo>
                <a:lnTo>
                  <a:pt x="146288" y="32881"/>
                </a:lnTo>
                <a:lnTo>
                  <a:pt x="145785" y="38412"/>
                </a:lnTo>
                <a:lnTo>
                  <a:pt x="144180" y="43369"/>
                </a:lnTo>
                <a:lnTo>
                  <a:pt x="141840" y="47944"/>
                </a:lnTo>
                <a:lnTo>
                  <a:pt x="140280" y="53534"/>
                </a:lnTo>
                <a:lnTo>
                  <a:pt x="139240" y="59800"/>
                </a:lnTo>
                <a:lnTo>
                  <a:pt x="138546" y="66518"/>
                </a:lnTo>
                <a:lnTo>
                  <a:pt x="136814" y="73537"/>
                </a:lnTo>
                <a:lnTo>
                  <a:pt x="134389" y="80755"/>
                </a:lnTo>
                <a:lnTo>
                  <a:pt x="131503" y="88108"/>
                </a:lnTo>
                <a:lnTo>
                  <a:pt x="128308" y="94280"/>
                </a:lnTo>
                <a:lnTo>
                  <a:pt x="124909" y="99664"/>
                </a:lnTo>
                <a:lnTo>
                  <a:pt x="121372" y="104524"/>
                </a:lnTo>
                <a:lnTo>
                  <a:pt x="117745" y="110304"/>
                </a:lnTo>
                <a:lnTo>
                  <a:pt x="114056" y="116697"/>
                </a:lnTo>
                <a:lnTo>
                  <a:pt x="106571" y="130574"/>
                </a:lnTo>
                <a:lnTo>
                  <a:pt x="87615" y="167727"/>
                </a:lnTo>
                <a:lnTo>
                  <a:pt x="83810" y="176569"/>
                </a:lnTo>
                <a:lnTo>
                  <a:pt x="80003" y="186274"/>
                </a:lnTo>
                <a:lnTo>
                  <a:pt x="70836" y="211022"/>
                </a:lnTo>
                <a:lnTo>
                  <a:pt x="71354" y="213053"/>
                </a:lnTo>
                <a:lnTo>
                  <a:pt x="72969" y="214406"/>
                </a:lnTo>
                <a:lnTo>
                  <a:pt x="75316" y="215309"/>
                </a:lnTo>
                <a:lnTo>
                  <a:pt x="81960" y="214640"/>
                </a:lnTo>
                <a:lnTo>
                  <a:pt x="91470" y="212925"/>
                </a:lnTo>
                <a:lnTo>
                  <a:pt x="102890" y="210511"/>
                </a:lnTo>
                <a:lnTo>
                  <a:pt x="114313" y="208902"/>
                </a:lnTo>
                <a:lnTo>
                  <a:pt x="125739" y="207829"/>
                </a:lnTo>
                <a:lnTo>
                  <a:pt x="137166" y="207114"/>
                </a:lnTo>
                <a:lnTo>
                  <a:pt x="163409" y="206319"/>
                </a:lnTo>
                <a:lnTo>
                  <a:pt x="246979" y="205691"/>
                </a:lnTo>
                <a:lnTo>
                  <a:pt x="262890" y="20568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58"/>
          <p:cNvSpPr/>
          <p:nvPr/>
        </p:nvSpPr>
        <p:spPr bwMode="auto">
          <a:xfrm>
            <a:off x="1737360" y="3486150"/>
            <a:ext cx="213189" cy="329282"/>
          </a:xfrm>
          <a:custGeom>
            <a:avLst/>
            <a:gdLst/>
            <a:ahLst/>
            <a:cxnLst/>
            <a:rect l="0" t="0" r="0" b="0"/>
            <a:pathLst>
              <a:path w="213189" h="329282">
                <a:moveTo>
                  <a:pt x="22860" y="34289"/>
                </a:moveTo>
                <a:lnTo>
                  <a:pt x="32701" y="24448"/>
                </a:lnTo>
                <a:lnTo>
                  <a:pt x="36970" y="23566"/>
                </a:lnTo>
                <a:lnTo>
                  <a:pt x="39886" y="23330"/>
                </a:lnTo>
                <a:lnTo>
                  <a:pt x="46911" y="21903"/>
                </a:lnTo>
                <a:lnTo>
                  <a:pt x="68262" y="16931"/>
                </a:lnTo>
                <a:lnTo>
                  <a:pt x="79798" y="13827"/>
                </a:lnTo>
                <a:lnTo>
                  <a:pt x="102776" y="6992"/>
                </a:lnTo>
                <a:lnTo>
                  <a:pt x="114237" y="4661"/>
                </a:lnTo>
                <a:lnTo>
                  <a:pt x="125688" y="3107"/>
                </a:lnTo>
                <a:lnTo>
                  <a:pt x="137132" y="2071"/>
                </a:lnTo>
                <a:lnTo>
                  <a:pt x="149841" y="1381"/>
                </a:lnTo>
                <a:lnTo>
                  <a:pt x="177509" y="613"/>
                </a:lnTo>
                <a:lnTo>
                  <a:pt x="213102" y="53"/>
                </a:lnTo>
                <a:lnTo>
                  <a:pt x="213188" y="35"/>
                </a:lnTo>
                <a:lnTo>
                  <a:pt x="170617" y="0"/>
                </a:lnTo>
                <a:lnTo>
                  <a:pt x="160735" y="1270"/>
                </a:lnTo>
                <a:lnTo>
                  <a:pt x="151607" y="3387"/>
                </a:lnTo>
                <a:lnTo>
                  <a:pt x="142981" y="6067"/>
                </a:lnTo>
                <a:lnTo>
                  <a:pt x="133420" y="7855"/>
                </a:lnTo>
                <a:lnTo>
                  <a:pt x="123237" y="9046"/>
                </a:lnTo>
                <a:lnTo>
                  <a:pt x="112638" y="9840"/>
                </a:lnTo>
                <a:lnTo>
                  <a:pt x="103032" y="10371"/>
                </a:lnTo>
                <a:lnTo>
                  <a:pt x="85585" y="10959"/>
                </a:lnTo>
                <a:lnTo>
                  <a:pt x="28414" y="11388"/>
                </a:lnTo>
                <a:lnTo>
                  <a:pt x="22752" y="12672"/>
                </a:lnTo>
                <a:lnTo>
                  <a:pt x="18978" y="14798"/>
                </a:lnTo>
                <a:lnTo>
                  <a:pt x="16462" y="17485"/>
                </a:lnTo>
                <a:lnTo>
                  <a:pt x="14784" y="20546"/>
                </a:lnTo>
                <a:lnTo>
                  <a:pt x="12424" y="29653"/>
                </a:lnTo>
                <a:lnTo>
                  <a:pt x="11871" y="32229"/>
                </a:lnTo>
                <a:lnTo>
                  <a:pt x="15013" y="40147"/>
                </a:lnTo>
                <a:lnTo>
                  <a:pt x="21310" y="53791"/>
                </a:lnTo>
                <a:lnTo>
                  <a:pt x="22171" y="62430"/>
                </a:lnTo>
                <a:lnTo>
                  <a:pt x="22553" y="73466"/>
                </a:lnTo>
                <a:lnTo>
                  <a:pt x="22724" y="82605"/>
                </a:lnTo>
                <a:lnTo>
                  <a:pt x="22856" y="156965"/>
                </a:lnTo>
                <a:lnTo>
                  <a:pt x="25397" y="156713"/>
                </a:lnTo>
                <a:lnTo>
                  <a:pt x="29631" y="155275"/>
                </a:lnTo>
                <a:lnTo>
                  <a:pt x="34994" y="153047"/>
                </a:lnTo>
                <a:lnTo>
                  <a:pt x="42379" y="149021"/>
                </a:lnTo>
                <a:lnTo>
                  <a:pt x="51113" y="143797"/>
                </a:lnTo>
                <a:lnTo>
                  <a:pt x="60745" y="137775"/>
                </a:lnTo>
                <a:lnTo>
                  <a:pt x="68437" y="132489"/>
                </a:lnTo>
                <a:lnTo>
                  <a:pt x="74834" y="127696"/>
                </a:lnTo>
                <a:lnTo>
                  <a:pt x="80369" y="123230"/>
                </a:lnTo>
                <a:lnTo>
                  <a:pt x="85329" y="120254"/>
                </a:lnTo>
                <a:lnTo>
                  <a:pt x="89906" y="118269"/>
                </a:lnTo>
                <a:lnTo>
                  <a:pt x="94227" y="116945"/>
                </a:lnTo>
                <a:lnTo>
                  <a:pt x="99648" y="116064"/>
                </a:lnTo>
                <a:lnTo>
                  <a:pt x="105802" y="115476"/>
                </a:lnTo>
                <a:lnTo>
                  <a:pt x="112445" y="115084"/>
                </a:lnTo>
                <a:lnTo>
                  <a:pt x="118143" y="116092"/>
                </a:lnTo>
                <a:lnTo>
                  <a:pt x="123212" y="118035"/>
                </a:lnTo>
                <a:lnTo>
                  <a:pt x="127861" y="120600"/>
                </a:lnTo>
                <a:lnTo>
                  <a:pt x="132231" y="122309"/>
                </a:lnTo>
                <a:lnTo>
                  <a:pt x="136414" y="123450"/>
                </a:lnTo>
                <a:lnTo>
                  <a:pt x="140472" y="124210"/>
                </a:lnTo>
                <a:lnTo>
                  <a:pt x="144448" y="125986"/>
                </a:lnTo>
                <a:lnTo>
                  <a:pt x="148369" y="128441"/>
                </a:lnTo>
                <a:lnTo>
                  <a:pt x="152252" y="131347"/>
                </a:lnTo>
                <a:lnTo>
                  <a:pt x="156111" y="134554"/>
                </a:lnTo>
                <a:lnTo>
                  <a:pt x="159954" y="137963"/>
                </a:lnTo>
                <a:lnTo>
                  <a:pt x="167610" y="145136"/>
                </a:lnTo>
                <a:lnTo>
                  <a:pt x="175247" y="152558"/>
                </a:lnTo>
                <a:lnTo>
                  <a:pt x="177791" y="156315"/>
                </a:lnTo>
                <a:lnTo>
                  <a:pt x="180618" y="163877"/>
                </a:lnTo>
                <a:lnTo>
                  <a:pt x="182642" y="168941"/>
                </a:lnTo>
                <a:lnTo>
                  <a:pt x="185261" y="174857"/>
                </a:lnTo>
                <a:lnTo>
                  <a:pt x="188277" y="181341"/>
                </a:lnTo>
                <a:lnTo>
                  <a:pt x="190288" y="188204"/>
                </a:lnTo>
                <a:lnTo>
                  <a:pt x="191629" y="195319"/>
                </a:lnTo>
                <a:lnTo>
                  <a:pt x="192522" y="202603"/>
                </a:lnTo>
                <a:lnTo>
                  <a:pt x="193118" y="208728"/>
                </a:lnTo>
                <a:lnTo>
                  <a:pt x="193780" y="218921"/>
                </a:lnTo>
                <a:lnTo>
                  <a:pt x="192687" y="224687"/>
                </a:lnTo>
                <a:lnTo>
                  <a:pt x="190688" y="231071"/>
                </a:lnTo>
                <a:lnTo>
                  <a:pt x="188085" y="237868"/>
                </a:lnTo>
                <a:lnTo>
                  <a:pt x="183810" y="246208"/>
                </a:lnTo>
                <a:lnTo>
                  <a:pt x="178420" y="255578"/>
                </a:lnTo>
                <a:lnTo>
                  <a:pt x="172286" y="265636"/>
                </a:lnTo>
                <a:lnTo>
                  <a:pt x="165657" y="274880"/>
                </a:lnTo>
                <a:lnTo>
                  <a:pt x="158698" y="283583"/>
                </a:lnTo>
                <a:lnTo>
                  <a:pt x="151519" y="291925"/>
                </a:lnTo>
                <a:lnTo>
                  <a:pt x="145462" y="297487"/>
                </a:lnTo>
                <a:lnTo>
                  <a:pt x="140155" y="301194"/>
                </a:lnTo>
                <a:lnTo>
                  <a:pt x="94756" y="324085"/>
                </a:lnTo>
                <a:lnTo>
                  <a:pt x="86031" y="326546"/>
                </a:lnTo>
                <a:lnTo>
                  <a:pt x="76404" y="328187"/>
                </a:lnTo>
                <a:lnTo>
                  <a:pt x="66176" y="329281"/>
                </a:lnTo>
                <a:lnTo>
                  <a:pt x="58087" y="328741"/>
                </a:lnTo>
                <a:lnTo>
                  <a:pt x="51425" y="327110"/>
                </a:lnTo>
                <a:lnTo>
                  <a:pt x="45713" y="324753"/>
                </a:lnTo>
                <a:lnTo>
                  <a:pt x="39365" y="321912"/>
                </a:lnTo>
                <a:lnTo>
                  <a:pt x="25539" y="315368"/>
                </a:lnTo>
                <a:lnTo>
                  <a:pt x="19566" y="311845"/>
                </a:lnTo>
                <a:lnTo>
                  <a:pt x="14314" y="308227"/>
                </a:lnTo>
                <a:lnTo>
                  <a:pt x="0" y="29717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59"/>
          <p:cNvSpPr/>
          <p:nvPr/>
        </p:nvSpPr>
        <p:spPr bwMode="auto">
          <a:xfrm>
            <a:off x="1965960" y="3509171"/>
            <a:ext cx="182686" cy="274142"/>
          </a:xfrm>
          <a:custGeom>
            <a:avLst/>
            <a:gdLst/>
            <a:ahLst/>
            <a:cxnLst/>
            <a:rect l="0" t="0" r="0" b="0"/>
            <a:pathLst>
              <a:path w="182686" h="274142">
                <a:moveTo>
                  <a:pt x="80010" y="11268"/>
                </a:moveTo>
                <a:lnTo>
                  <a:pt x="80010" y="1427"/>
                </a:lnTo>
                <a:lnTo>
                  <a:pt x="78740" y="898"/>
                </a:lnTo>
                <a:lnTo>
                  <a:pt x="73942" y="309"/>
                </a:lnTo>
                <a:lnTo>
                  <a:pt x="69614" y="2692"/>
                </a:lnTo>
                <a:lnTo>
                  <a:pt x="64190" y="6821"/>
                </a:lnTo>
                <a:lnTo>
                  <a:pt x="49368" y="19562"/>
                </a:lnTo>
                <a:lnTo>
                  <a:pt x="43954" y="24691"/>
                </a:lnTo>
                <a:lnTo>
                  <a:pt x="40733" y="27837"/>
                </a:lnTo>
                <a:lnTo>
                  <a:pt x="38585" y="31204"/>
                </a:lnTo>
                <a:lnTo>
                  <a:pt x="36199" y="38332"/>
                </a:lnTo>
                <a:lnTo>
                  <a:pt x="35562" y="43281"/>
                </a:lnTo>
                <a:lnTo>
                  <a:pt x="35138" y="49120"/>
                </a:lnTo>
                <a:lnTo>
                  <a:pt x="34457" y="64606"/>
                </a:lnTo>
                <a:lnTo>
                  <a:pt x="34364" y="70111"/>
                </a:lnTo>
                <a:lnTo>
                  <a:pt x="34304" y="77925"/>
                </a:lnTo>
                <a:lnTo>
                  <a:pt x="37683" y="82380"/>
                </a:lnTo>
                <a:lnTo>
                  <a:pt x="40362" y="85346"/>
                </a:lnTo>
                <a:lnTo>
                  <a:pt x="46725" y="92029"/>
                </a:lnTo>
                <a:lnTo>
                  <a:pt x="55090" y="100599"/>
                </a:lnTo>
                <a:lnTo>
                  <a:pt x="59587" y="103842"/>
                </a:lnTo>
                <a:lnTo>
                  <a:pt x="74743" y="114219"/>
                </a:lnTo>
                <a:lnTo>
                  <a:pt x="81578" y="118002"/>
                </a:lnTo>
                <a:lnTo>
                  <a:pt x="87405" y="120524"/>
                </a:lnTo>
                <a:lnTo>
                  <a:pt x="92560" y="122205"/>
                </a:lnTo>
                <a:lnTo>
                  <a:pt x="97266" y="124597"/>
                </a:lnTo>
                <a:lnTo>
                  <a:pt x="101674" y="127460"/>
                </a:lnTo>
                <a:lnTo>
                  <a:pt x="105883" y="130640"/>
                </a:lnTo>
                <a:lnTo>
                  <a:pt x="109958" y="134029"/>
                </a:lnTo>
                <a:lnTo>
                  <a:pt x="113945" y="137559"/>
                </a:lnTo>
                <a:lnTo>
                  <a:pt x="117874" y="141182"/>
                </a:lnTo>
                <a:lnTo>
                  <a:pt x="121762" y="143598"/>
                </a:lnTo>
                <a:lnTo>
                  <a:pt x="125625" y="145208"/>
                </a:lnTo>
                <a:lnTo>
                  <a:pt x="129470" y="146281"/>
                </a:lnTo>
                <a:lnTo>
                  <a:pt x="133303" y="148267"/>
                </a:lnTo>
                <a:lnTo>
                  <a:pt x="137129" y="150861"/>
                </a:lnTo>
                <a:lnTo>
                  <a:pt x="140949" y="153860"/>
                </a:lnTo>
                <a:lnTo>
                  <a:pt x="143496" y="157130"/>
                </a:lnTo>
                <a:lnTo>
                  <a:pt x="145194" y="160579"/>
                </a:lnTo>
                <a:lnTo>
                  <a:pt x="146326" y="164149"/>
                </a:lnTo>
                <a:lnTo>
                  <a:pt x="150970" y="171502"/>
                </a:lnTo>
                <a:lnTo>
                  <a:pt x="153987" y="175241"/>
                </a:lnTo>
                <a:lnTo>
                  <a:pt x="157268" y="179003"/>
                </a:lnTo>
                <a:lnTo>
                  <a:pt x="160725" y="182782"/>
                </a:lnTo>
                <a:lnTo>
                  <a:pt x="167953" y="190367"/>
                </a:lnTo>
                <a:lnTo>
                  <a:pt x="175399" y="197971"/>
                </a:lnTo>
                <a:lnTo>
                  <a:pt x="177893" y="201777"/>
                </a:lnTo>
                <a:lnTo>
                  <a:pt x="180663" y="209392"/>
                </a:lnTo>
                <a:lnTo>
                  <a:pt x="181894" y="217010"/>
                </a:lnTo>
                <a:lnTo>
                  <a:pt x="182442" y="224629"/>
                </a:lnTo>
                <a:lnTo>
                  <a:pt x="182685" y="232249"/>
                </a:lnTo>
                <a:lnTo>
                  <a:pt x="181480" y="236059"/>
                </a:lnTo>
                <a:lnTo>
                  <a:pt x="176754" y="243679"/>
                </a:lnTo>
                <a:lnTo>
                  <a:pt x="173807" y="251299"/>
                </a:lnTo>
                <a:lnTo>
                  <a:pt x="173021" y="255108"/>
                </a:lnTo>
                <a:lnTo>
                  <a:pt x="168762" y="262729"/>
                </a:lnTo>
                <a:lnTo>
                  <a:pt x="165848" y="266538"/>
                </a:lnTo>
                <a:lnTo>
                  <a:pt x="162635" y="269079"/>
                </a:lnTo>
                <a:lnTo>
                  <a:pt x="159223" y="270772"/>
                </a:lnTo>
                <a:lnTo>
                  <a:pt x="155679" y="271900"/>
                </a:lnTo>
                <a:lnTo>
                  <a:pt x="152046" y="272653"/>
                </a:lnTo>
                <a:lnTo>
                  <a:pt x="148354" y="273155"/>
                </a:lnTo>
                <a:lnTo>
                  <a:pt x="144622" y="273489"/>
                </a:lnTo>
                <a:lnTo>
                  <a:pt x="139595" y="273713"/>
                </a:lnTo>
                <a:lnTo>
                  <a:pt x="127235" y="273960"/>
                </a:lnTo>
                <a:lnTo>
                  <a:pt x="89685" y="274141"/>
                </a:lnTo>
                <a:lnTo>
                  <a:pt x="85190" y="272877"/>
                </a:lnTo>
                <a:lnTo>
                  <a:pt x="80923" y="270764"/>
                </a:lnTo>
                <a:lnTo>
                  <a:pt x="76809" y="268086"/>
                </a:lnTo>
                <a:lnTo>
                  <a:pt x="72796" y="265030"/>
                </a:lnTo>
                <a:lnTo>
                  <a:pt x="68850" y="261723"/>
                </a:lnTo>
                <a:lnTo>
                  <a:pt x="64950" y="258248"/>
                </a:lnTo>
                <a:lnTo>
                  <a:pt x="62350" y="254662"/>
                </a:lnTo>
                <a:lnTo>
                  <a:pt x="59461" y="247290"/>
                </a:lnTo>
                <a:lnTo>
                  <a:pt x="58177" y="239780"/>
                </a:lnTo>
                <a:lnTo>
                  <a:pt x="57834" y="236000"/>
                </a:lnTo>
                <a:lnTo>
                  <a:pt x="57606" y="229669"/>
                </a:lnTo>
                <a:lnTo>
                  <a:pt x="57352" y="212475"/>
                </a:lnTo>
                <a:lnTo>
                  <a:pt x="58555" y="203826"/>
                </a:lnTo>
                <a:lnTo>
                  <a:pt x="60626" y="195520"/>
                </a:lnTo>
                <a:lnTo>
                  <a:pt x="63277" y="187443"/>
                </a:lnTo>
                <a:lnTo>
                  <a:pt x="66315" y="180788"/>
                </a:lnTo>
                <a:lnTo>
                  <a:pt x="69610" y="175082"/>
                </a:lnTo>
                <a:lnTo>
                  <a:pt x="73076" y="170007"/>
                </a:lnTo>
                <a:lnTo>
                  <a:pt x="77928" y="164084"/>
                </a:lnTo>
                <a:lnTo>
                  <a:pt x="83701" y="157596"/>
                </a:lnTo>
                <a:lnTo>
                  <a:pt x="96890" y="143613"/>
                </a:lnTo>
                <a:lnTo>
                  <a:pt x="139633" y="100318"/>
                </a:lnTo>
                <a:lnTo>
                  <a:pt x="146429" y="92225"/>
                </a:lnTo>
                <a:lnTo>
                  <a:pt x="150959" y="85559"/>
                </a:lnTo>
                <a:lnTo>
                  <a:pt x="160722" y="66724"/>
                </a:lnTo>
                <a:lnTo>
                  <a:pt x="164298" y="59669"/>
                </a:lnTo>
                <a:lnTo>
                  <a:pt x="166682" y="52425"/>
                </a:lnTo>
                <a:lnTo>
                  <a:pt x="168271" y="45057"/>
                </a:lnTo>
                <a:lnTo>
                  <a:pt x="169330" y="37603"/>
                </a:lnTo>
                <a:lnTo>
                  <a:pt x="170037" y="31365"/>
                </a:lnTo>
                <a:lnTo>
                  <a:pt x="170508" y="25936"/>
                </a:lnTo>
                <a:lnTo>
                  <a:pt x="170822" y="21047"/>
                </a:lnTo>
                <a:lnTo>
                  <a:pt x="169761" y="17787"/>
                </a:lnTo>
                <a:lnTo>
                  <a:pt x="167784" y="15615"/>
                </a:lnTo>
                <a:lnTo>
                  <a:pt x="165196" y="14166"/>
                </a:lnTo>
                <a:lnTo>
                  <a:pt x="159661" y="11930"/>
                </a:lnTo>
                <a:lnTo>
                  <a:pt x="143350" y="6059"/>
                </a:lnTo>
                <a:lnTo>
                  <a:pt x="136207" y="3985"/>
                </a:lnTo>
                <a:lnTo>
                  <a:pt x="130174" y="2603"/>
                </a:lnTo>
                <a:lnTo>
                  <a:pt x="124883" y="1682"/>
                </a:lnTo>
                <a:lnTo>
                  <a:pt x="118815" y="1067"/>
                </a:lnTo>
                <a:lnTo>
                  <a:pt x="112230" y="658"/>
                </a:lnTo>
                <a:lnTo>
                  <a:pt x="98140" y="203"/>
                </a:lnTo>
                <a:lnTo>
                  <a:pt x="83411" y="0"/>
                </a:lnTo>
                <a:lnTo>
                  <a:pt x="77197" y="1216"/>
                </a:lnTo>
                <a:lnTo>
                  <a:pt x="71785" y="3297"/>
                </a:lnTo>
                <a:lnTo>
                  <a:pt x="66906" y="5954"/>
                </a:lnTo>
                <a:lnTo>
                  <a:pt x="47905" y="15761"/>
                </a:lnTo>
                <a:lnTo>
                  <a:pt x="39556" y="19344"/>
                </a:lnTo>
                <a:lnTo>
                  <a:pt x="30181" y="23002"/>
                </a:lnTo>
                <a:lnTo>
                  <a:pt x="0" y="4555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and exterior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When one side of a triangle is extended, an exterior angle is formed. </a:t>
            </a:r>
          </a:p>
          <a:p>
            <a:r>
              <a:rPr lang="en-US" dirty="0" smtClean="0"/>
              <a:t>Because an exterior angle of a triangle is always a supplement of the adjacent interior angle of the triangle, its measure is related to the </a:t>
            </a:r>
            <a:r>
              <a:rPr lang="en-US" dirty="0" err="1" smtClean="0"/>
              <a:t>meausres</a:t>
            </a:r>
            <a:r>
              <a:rPr lang="en-US" dirty="0" smtClean="0"/>
              <a:t> of the remaining angles of the triangle, called the remote interior angles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05000"/>
            <a:ext cx="376290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8"/>
          <p:cNvSpPr/>
          <p:nvPr/>
        </p:nvSpPr>
        <p:spPr bwMode="auto">
          <a:xfrm>
            <a:off x="5544673" y="2400584"/>
            <a:ext cx="216048" cy="331186"/>
          </a:xfrm>
          <a:custGeom>
            <a:avLst/>
            <a:gdLst/>
            <a:ahLst/>
            <a:cxnLst/>
            <a:rect l="0" t="0" r="0" b="0"/>
            <a:pathLst>
              <a:path w="216048" h="331186">
                <a:moveTo>
                  <a:pt x="78886" y="331185"/>
                </a:moveTo>
                <a:lnTo>
                  <a:pt x="72819" y="331185"/>
                </a:lnTo>
                <a:lnTo>
                  <a:pt x="71031" y="329915"/>
                </a:lnTo>
                <a:lnTo>
                  <a:pt x="69840" y="327799"/>
                </a:lnTo>
                <a:lnTo>
                  <a:pt x="68516" y="322060"/>
                </a:lnTo>
                <a:lnTo>
                  <a:pt x="67927" y="315277"/>
                </a:lnTo>
                <a:lnTo>
                  <a:pt x="66500" y="307879"/>
                </a:lnTo>
                <a:lnTo>
                  <a:pt x="61528" y="286114"/>
                </a:lnTo>
                <a:lnTo>
                  <a:pt x="58424" y="277008"/>
                </a:lnTo>
                <a:lnTo>
                  <a:pt x="55085" y="269667"/>
                </a:lnTo>
                <a:lnTo>
                  <a:pt x="51589" y="263503"/>
                </a:lnTo>
                <a:lnTo>
                  <a:pt x="49258" y="256854"/>
                </a:lnTo>
                <a:lnTo>
                  <a:pt x="47705" y="249881"/>
                </a:lnTo>
                <a:lnTo>
                  <a:pt x="46669" y="242693"/>
                </a:lnTo>
                <a:lnTo>
                  <a:pt x="45978" y="236630"/>
                </a:lnTo>
                <a:lnTo>
                  <a:pt x="45210" y="226507"/>
                </a:lnTo>
                <a:lnTo>
                  <a:pt x="43736" y="220760"/>
                </a:lnTo>
                <a:lnTo>
                  <a:pt x="41482" y="214389"/>
                </a:lnTo>
                <a:lnTo>
                  <a:pt x="38711" y="207601"/>
                </a:lnTo>
                <a:lnTo>
                  <a:pt x="35593" y="195456"/>
                </a:lnTo>
                <a:lnTo>
                  <a:pt x="32244" y="179739"/>
                </a:lnTo>
                <a:lnTo>
                  <a:pt x="28741" y="161641"/>
                </a:lnTo>
                <a:lnTo>
                  <a:pt x="23866" y="143226"/>
                </a:lnTo>
                <a:lnTo>
                  <a:pt x="18076" y="124599"/>
                </a:lnTo>
                <a:lnTo>
                  <a:pt x="11676" y="105831"/>
                </a:lnTo>
                <a:lnTo>
                  <a:pt x="7410" y="89509"/>
                </a:lnTo>
                <a:lnTo>
                  <a:pt x="4565" y="74818"/>
                </a:lnTo>
                <a:lnTo>
                  <a:pt x="2669" y="61214"/>
                </a:lnTo>
                <a:lnTo>
                  <a:pt x="1405" y="49604"/>
                </a:lnTo>
                <a:lnTo>
                  <a:pt x="562" y="39325"/>
                </a:lnTo>
                <a:lnTo>
                  <a:pt x="0" y="29932"/>
                </a:lnTo>
                <a:lnTo>
                  <a:pt x="896" y="22400"/>
                </a:lnTo>
                <a:lnTo>
                  <a:pt x="2763" y="16108"/>
                </a:lnTo>
                <a:lnTo>
                  <a:pt x="8817" y="2953"/>
                </a:lnTo>
                <a:lnTo>
                  <a:pt x="10583" y="1874"/>
                </a:lnTo>
                <a:lnTo>
                  <a:pt x="15933" y="675"/>
                </a:lnTo>
                <a:lnTo>
                  <a:pt x="22544" y="142"/>
                </a:lnTo>
                <a:lnTo>
                  <a:pt x="26085" y="0"/>
                </a:lnTo>
                <a:lnTo>
                  <a:pt x="29715" y="1175"/>
                </a:lnTo>
                <a:lnTo>
                  <a:pt x="33406" y="3228"/>
                </a:lnTo>
                <a:lnTo>
                  <a:pt x="37136" y="5867"/>
                </a:lnTo>
                <a:lnTo>
                  <a:pt x="42163" y="8897"/>
                </a:lnTo>
                <a:lnTo>
                  <a:pt x="48054" y="12186"/>
                </a:lnTo>
                <a:lnTo>
                  <a:pt x="54522" y="15649"/>
                </a:lnTo>
                <a:lnTo>
                  <a:pt x="62643" y="23038"/>
                </a:lnTo>
                <a:lnTo>
                  <a:pt x="71868" y="33044"/>
                </a:lnTo>
                <a:lnTo>
                  <a:pt x="81828" y="44794"/>
                </a:lnTo>
                <a:lnTo>
                  <a:pt x="92277" y="55168"/>
                </a:lnTo>
                <a:lnTo>
                  <a:pt x="103054" y="64624"/>
                </a:lnTo>
                <a:lnTo>
                  <a:pt x="114048" y="73468"/>
                </a:lnTo>
                <a:lnTo>
                  <a:pt x="122648" y="80634"/>
                </a:lnTo>
                <a:lnTo>
                  <a:pt x="129651" y="86681"/>
                </a:lnTo>
                <a:lnTo>
                  <a:pt x="135589" y="91983"/>
                </a:lnTo>
                <a:lnTo>
                  <a:pt x="148961" y="104646"/>
                </a:lnTo>
                <a:lnTo>
                  <a:pt x="172174" y="127405"/>
                </a:lnTo>
                <a:lnTo>
                  <a:pt x="175368" y="131832"/>
                </a:lnTo>
                <a:lnTo>
                  <a:pt x="178917" y="140137"/>
                </a:lnTo>
                <a:lnTo>
                  <a:pt x="182404" y="145400"/>
                </a:lnTo>
                <a:lnTo>
                  <a:pt x="187268" y="151448"/>
                </a:lnTo>
                <a:lnTo>
                  <a:pt x="216047" y="18259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9"/>
          <p:cNvSpPr/>
          <p:nvPr/>
        </p:nvSpPr>
        <p:spPr bwMode="auto">
          <a:xfrm>
            <a:off x="5532120" y="2457450"/>
            <a:ext cx="148590" cy="182880"/>
          </a:xfrm>
          <a:custGeom>
            <a:avLst/>
            <a:gdLst/>
            <a:ahLst/>
            <a:cxnLst/>
            <a:rect l="0" t="0" r="0" b="0"/>
            <a:pathLst>
              <a:path w="148590" h="182880">
                <a:moveTo>
                  <a:pt x="0" y="182879"/>
                </a:moveTo>
                <a:lnTo>
                  <a:pt x="6067" y="176812"/>
                </a:lnTo>
                <a:lnTo>
                  <a:pt x="7855" y="173754"/>
                </a:lnTo>
                <a:lnTo>
                  <a:pt x="9046" y="170446"/>
                </a:lnTo>
                <a:lnTo>
                  <a:pt x="10959" y="162079"/>
                </a:lnTo>
                <a:lnTo>
                  <a:pt x="14607" y="157548"/>
                </a:lnTo>
                <a:lnTo>
                  <a:pt x="17358" y="154562"/>
                </a:lnTo>
                <a:lnTo>
                  <a:pt x="23801" y="147857"/>
                </a:lnTo>
                <a:lnTo>
                  <a:pt x="27297" y="144291"/>
                </a:lnTo>
                <a:lnTo>
                  <a:pt x="29628" y="140644"/>
                </a:lnTo>
                <a:lnTo>
                  <a:pt x="31182" y="136943"/>
                </a:lnTo>
                <a:lnTo>
                  <a:pt x="32218" y="133205"/>
                </a:lnTo>
                <a:lnTo>
                  <a:pt x="34178" y="129443"/>
                </a:lnTo>
                <a:lnTo>
                  <a:pt x="36755" y="125665"/>
                </a:lnTo>
                <a:lnTo>
                  <a:pt x="39744" y="121877"/>
                </a:lnTo>
                <a:lnTo>
                  <a:pt x="44276" y="116811"/>
                </a:lnTo>
                <a:lnTo>
                  <a:pt x="56085" y="104409"/>
                </a:lnTo>
                <a:lnTo>
                  <a:pt x="70945" y="89215"/>
                </a:lnTo>
                <a:lnTo>
                  <a:pt x="73967" y="84876"/>
                </a:lnTo>
                <a:lnTo>
                  <a:pt x="75981" y="80714"/>
                </a:lnTo>
                <a:lnTo>
                  <a:pt x="77324" y="76669"/>
                </a:lnTo>
                <a:lnTo>
                  <a:pt x="80759" y="71433"/>
                </a:lnTo>
                <a:lnTo>
                  <a:pt x="85589" y="65402"/>
                </a:lnTo>
                <a:lnTo>
                  <a:pt x="91349" y="58841"/>
                </a:lnTo>
                <a:lnTo>
                  <a:pt x="96459" y="51927"/>
                </a:lnTo>
                <a:lnTo>
                  <a:pt x="101136" y="44778"/>
                </a:lnTo>
                <a:lnTo>
                  <a:pt x="105524" y="37472"/>
                </a:lnTo>
                <a:lnTo>
                  <a:pt x="109719" y="31331"/>
                </a:lnTo>
                <a:lnTo>
                  <a:pt x="113786" y="25967"/>
                </a:lnTo>
                <a:lnTo>
                  <a:pt x="14858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0"/>
          <p:cNvSpPr/>
          <p:nvPr/>
        </p:nvSpPr>
        <p:spPr bwMode="auto">
          <a:xfrm>
            <a:off x="4640579" y="4400550"/>
            <a:ext cx="137162" cy="240030"/>
          </a:xfrm>
          <a:custGeom>
            <a:avLst/>
            <a:gdLst/>
            <a:ahLst/>
            <a:cxnLst/>
            <a:rect l="0" t="0" r="0" b="0"/>
            <a:pathLst>
              <a:path w="137162" h="240030">
                <a:moveTo>
                  <a:pt x="0" y="0"/>
                </a:moveTo>
                <a:lnTo>
                  <a:pt x="27987" y="27985"/>
                </a:lnTo>
                <a:lnTo>
                  <a:pt x="31358" y="30087"/>
                </a:lnTo>
                <a:lnTo>
                  <a:pt x="34875" y="31488"/>
                </a:lnTo>
                <a:lnTo>
                  <a:pt x="38491" y="32422"/>
                </a:lnTo>
                <a:lnTo>
                  <a:pt x="42171" y="35584"/>
                </a:lnTo>
                <a:lnTo>
                  <a:pt x="45894" y="40232"/>
                </a:lnTo>
                <a:lnTo>
                  <a:pt x="49646" y="45872"/>
                </a:lnTo>
                <a:lnTo>
                  <a:pt x="53417" y="50901"/>
                </a:lnTo>
                <a:lnTo>
                  <a:pt x="57202" y="55524"/>
                </a:lnTo>
                <a:lnTo>
                  <a:pt x="60995" y="59876"/>
                </a:lnTo>
                <a:lnTo>
                  <a:pt x="63523" y="64047"/>
                </a:lnTo>
                <a:lnTo>
                  <a:pt x="65209" y="68098"/>
                </a:lnTo>
                <a:lnTo>
                  <a:pt x="66333" y="72068"/>
                </a:lnTo>
                <a:lnTo>
                  <a:pt x="69622" y="77256"/>
                </a:lnTo>
                <a:lnTo>
                  <a:pt x="74355" y="83253"/>
                </a:lnTo>
                <a:lnTo>
                  <a:pt x="80050" y="89792"/>
                </a:lnTo>
                <a:lnTo>
                  <a:pt x="83847" y="95421"/>
                </a:lnTo>
                <a:lnTo>
                  <a:pt x="86378" y="100444"/>
                </a:lnTo>
                <a:lnTo>
                  <a:pt x="88066" y="105063"/>
                </a:lnTo>
                <a:lnTo>
                  <a:pt x="90461" y="110682"/>
                </a:lnTo>
                <a:lnTo>
                  <a:pt x="96508" y="123698"/>
                </a:lnTo>
                <a:lnTo>
                  <a:pt x="98629" y="129455"/>
                </a:lnTo>
                <a:lnTo>
                  <a:pt x="100043" y="134563"/>
                </a:lnTo>
                <a:lnTo>
                  <a:pt x="100985" y="139239"/>
                </a:lnTo>
                <a:lnTo>
                  <a:pt x="101614" y="143626"/>
                </a:lnTo>
                <a:lnTo>
                  <a:pt x="102033" y="147820"/>
                </a:lnTo>
                <a:lnTo>
                  <a:pt x="102312" y="151887"/>
                </a:lnTo>
                <a:lnTo>
                  <a:pt x="103769" y="155868"/>
                </a:lnTo>
                <a:lnTo>
                  <a:pt x="106009" y="159792"/>
                </a:lnTo>
                <a:lnTo>
                  <a:pt x="108773" y="163677"/>
                </a:lnTo>
                <a:lnTo>
                  <a:pt x="110615" y="167538"/>
                </a:lnTo>
                <a:lnTo>
                  <a:pt x="111844" y="171382"/>
                </a:lnTo>
                <a:lnTo>
                  <a:pt x="112663" y="175214"/>
                </a:lnTo>
                <a:lnTo>
                  <a:pt x="113209" y="179039"/>
                </a:lnTo>
                <a:lnTo>
                  <a:pt x="113573" y="182860"/>
                </a:lnTo>
                <a:lnTo>
                  <a:pt x="113815" y="186676"/>
                </a:lnTo>
                <a:lnTo>
                  <a:pt x="115247" y="190491"/>
                </a:lnTo>
                <a:lnTo>
                  <a:pt x="117472" y="194304"/>
                </a:lnTo>
                <a:lnTo>
                  <a:pt x="120224" y="198116"/>
                </a:lnTo>
                <a:lnTo>
                  <a:pt x="122060" y="201927"/>
                </a:lnTo>
                <a:lnTo>
                  <a:pt x="123284" y="205738"/>
                </a:lnTo>
                <a:lnTo>
                  <a:pt x="125247" y="214912"/>
                </a:lnTo>
                <a:lnTo>
                  <a:pt x="128902" y="219552"/>
                </a:lnTo>
                <a:lnTo>
                  <a:pt x="134714" y="225919"/>
                </a:lnTo>
                <a:lnTo>
                  <a:pt x="137161" y="2400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1"/>
          <p:cNvSpPr/>
          <p:nvPr/>
        </p:nvSpPr>
        <p:spPr bwMode="auto">
          <a:xfrm>
            <a:off x="4663440" y="4380327"/>
            <a:ext cx="237769" cy="232193"/>
          </a:xfrm>
          <a:custGeom>
            <a:avLst/>
            <a:gdLst/>
            <a:ahLst/>
            <a:cxnLst/>
            <a:rect l="0" t="0" r="0" b="0"/>
            <a:pathLst>
              <a:path w="237769" h="232193">
                <a:moveTo>
                  <a:pt x="0" y="77373"/>
                </a:moveTo>
                <a:lnTo>
                  <a:pt x="15909" y="45555"/>
                </a:lnTo>
                <a:lnTo>
                  <a:pt x="19495" y="40920"/>
                </a:lnTo>
                <a:lnTo>
                  <a:pt x="23157" y="37831"/>
                </a:lnTo>
                <a:lnTo>
                  <a:pt x="26868" y="35772"/>
                </a:lnTo>
                <a:lnTo>
                  <a:pt x="85139" y="6264"/>
                </a:lnTo>
                <a:lnTo>
                  <a:pt x="92319" y="3297"/>
                </a:lnTo>
                <a:lnTo>
                  <a:pt x="98376" y="1319"/>
                </a:lnTo>
                <a:lnTo>
                  <a:pt x="103684" y="0"/>
                </a:lnTo>
                <a:lnTo>
                  <a:pt x="107222" y="391"/>
                </a:lnTo>
                <a:lnTo>
                  <a:pt x="109581" y="1921"/>
                </a:lnTo>
                <a:lnTo>
                  <a:pt x="111154" y="4212"/>
                </a:lnTo>
                <a:lnTo>
                  <a:pt x="113473" y="5739"/>
                </a:lnTo>
                <a:lnTo>
                  <a:pt x="119435" y="7435"/>
                </a:lnTo>
                <a:lnTo>
                  <a:pt x="121533" y="9158"/>
                </a:lnTo>
                <a:lnTo>
                  <a:pt x="122932" y="11576"/>
                </a:lnTo>
                <a:lnTo>
                  <a:pt x="124486" y="17649"/>
                </a:lnTo>
                <a:lnTo>
                  <a:pt x="125177" y="24582"/>
                </a:lnTo>
                <a:lnTo>
                  <a:pt x="125361" y="29479"/>
                </a:lnTo>
                <a:lnTo>
                  <a:pt x="125566" y="41693"/>
                </a:lnTo>
                <a:lnTo>
                  <a:pt x="124350" y="47236"/>
                </a:lnTo>
                <a:lnTo>
                  <a:pt x="122270" y="52202"/>
                </a:lnTo>
                <a:lnTo>
                  <a:pt x="119613" y="56782"/>
                </a:lnTo>
                <a:lnTo>
                  <a:pt x="116572" y="64916"/>
                </a:lnTo>
                <a:lnTo>
                  <a:pt x="113275" y="75418"/>
                </a:lnTo>
                <a:lnTo>
                  <a:pt x="109806" y="87499"/>
                </a:lnTo>
                <a:lnTo>
                  <a:pt x="104954" y="99364"/>
                </a:lnTo>
                <a:lnTo>
                  <a:pt x="99179" y="111083"/>
                </a:lnTo>
                <a:lnTo>
                  <a:pt x="83796" y="139064"/>
                </a:lnTo>
                <a:lnTo>
                  <a:pt x="82534" y="140090"/>
                </a:lnTo>
                <a:lnTo>
                  <a:pt x="81692" y="139504"/>
                </a:lnTo>
                <a:lnTo>
                  <a:pt x="81132" y="137844"/>
                </a:lnTo>
                <a:lnTo>
                  <a:pt x="82027" y="136737"/>
                </a:lnTo>
                <a:lnTo>
                  <a:pt x="83895" y="135998"/>
                </a:lnTo>
                <a:lnTo>
                  <a:pt x="86410" y="135507"/>
                </a:lnTo>
                <a:lnTo>
                  <a:pt x="88086" y="133909"/>
                </a:lnTo>
                <a:lnTo>
                  <a:pt x="89204" y="131573"/>
                </a:lnTo>
                <a:lnTo>
                  <a:pt x="89949" y="128746"/>
                </a:lnTo>
                <a:lnTo>
                  <a:pt x="94164" y="122219"/>
                </a:lnTo>
                <a:lnTo>
                  <a:pt x="100270" y="115084"/>
                </a:lnTo>
                <a:lnTo>
                  <a:pt x="107218" y="107680"/>
                </a:lnTo>
                <a:lnTo>
                  <a:pt x="112118" y="103927"/>
                </a:lnTo>
                <a:lnTo>
                  <a:pt x="117925" y="100156"/>
                </a:lnTo>
                <a:lnTo>
                  <a:pt x="124337" y="96371"/>
                </a:lnTo>
                <a:lnTo>
                  <a:pt x="129881" y="92578"/>
                </a:lnTo>
                <a:lnTo>
                  <a:pt x="134847" y="88780"/>
                </a:lnTo>
                <a:lnTo>
                  <a:pt x="139428" y="84977"/>
                </a:lnTo>
                <a:lnTo>
                  <a:pt x="143752" y="82442"/>
                </a:lnTo>
                <a:lnTo>
                  <a:pt x="147905" y="80753"/>
                </a:lnTo>
                <a:lnTo>
                  <a:pt x="151943" y="79626"/>
                </a:lnTo>
                <a:lnTo>
                  <a:pt x="157175" y="78875"/>
                </a:lnTo>
                <a:lnTo>
                  <a:pt x="163203" y="78374"/>
                </a:lnTo>
                <a:lnTo>
                  <a:pt x="169762" y="78040"/>
                </a:lnTo>
                <a:lnTo>
                  <a:pt x="175404" y="79088"/>
                </a:lnTo>
                <a:lnTo>
                  <a:pt x="180436" y="81056"/>
                </a:lnTo>
                <a:lnTo>
                  <a:pt x="185060" y="83638"/>
                </a:lnTo>
                <a:lnTo>
                  <a:pt x="189414" y="85360"/>
                </a:lnTo>
                <a:lnTo>
                  <a:pt x="193586" y="86507"/>
                </a:lnTo>
                <a:lnTo>
                  <a:pt x="197637" y="87272"/>
                </a:lnTo>
                <a:lnTo>
                  <a:pt x="201608" y="89052"/>
                </a:lnTo>
                <a:lnTo>
                  <a:pt x="205525" y="91509"/>
                </a:lnTo>
                <a:lnTo>
                  <a:pt x="209407" y="94417"/>
                </a:lnTo>
                <a:lnTo>
                  <a:pt x="213264" y="98895"/>
                </a:lnTo>
                <a:lnTo>
                  <a:pt x="217106" y="104421"/>
                </a:lnTo>
                <a:lnTo>
                  <a:pt x="220937" y="110645"/>
                </a:lnTo>
                <a:lnTo>
                  <a:pt x="224761" y="116064"/>
                </a:lnTo>
                <a:lnTo>
                  <a:pt x="228581" y="120947"/>
                </a:lnTo>
                <a:lnTo>
                  <a:pt x="232397" y="125472"/>
                </a:lnTo>
                <a:lnTo>
                  <a:pt x="234941" y="129759"/>
                </a:lnTo>
                <a:lnTo>
                  <a:pt x="236637" y="133887"/>
                </a:lnTo>
                <a:lnTo>
                  <a:pt x="237768" y="137909"/>
                </a:lnTo>
                <a:lnTo>
                  <a:pt x="237252" y="141860"/>
                </a:lnTo>
                <a:lnTo>
                  <a:pt x="235638" y="145764"/>
                </a:lnTo>
                <a:lnTo>
                  <a:pt x="233292" y="149637"/>
                </a:lnTo>
                <a:lnTo>
                  <a:pt x="231728" y="153489"/>
                </a:lnTo>
                <a:lnTo>
                  <a:pt x="230685" y="157327"/>
                </a:lnTo>
                <a:lnTo>
                  <a:pt x="229990" y="161155"/>
                </a:lnTo>
                <a:lnTo>
                  <a:pt x="228256" y="166248"/>
                </a:lnTo>
                <a:lnTo>
                  <a:pt x="225831" y="172183"/>
                </a:lnTo>
                <a:lnTo>
                  <a:pt x="222944" y="178679"/>
                </a:lnTo>
                <a:lnTo>
                  <a:pt x="219749" y="184280"/>
                </a:lnTo>
                <a:lnTo>
                  <a:pt x="216349" y="189284"/>
                </a:lnTo>
                <a:lnTo>
                  <a:pt x="212812" y="193891"/>
                </a:lnTo>
                <a:lnTo>
                  <a:pt x="209185" y="198231"/>
                </a:lnTo>
                <a:lnTo>
                  <a:pt x="205496" y="202395"/>
                </a:lnTo>
                <a:lnTo>
                  <a:pt x="201768" y="206441"/>
                </a:lnTo>
                <a:lnTo>
                  <a:pt x="198012" y="209138"/>
                </a:lnTo>
                <a:lnTo>
                  <a:pt x="194238" y="210936"/>
                </a:lnTo>
                <a:lnTo>
                  <a:pt x="190452" y="212135"/>
                </a:lnTo>
                <a:lnTo>
                  <a:pt x="185388" y="214204"/>
                </a:lnTo>
                <a:lnTo>
                  <a:pt x="179472" y="216854"/>
                </a:lnTo>
                <a:lnTo>
                  <a:pt x="172988" y="219890"/>
                </a:lnTo>
                <a:lnTo>
                  <a:pt x="167395" y="221914"/>
                </a:lnTo>
                <a:lnTo>
                  <a:pt x="162396" y="223264"/>
                </a:lnTo>
                <a:lnTo>
                  <a:pt x="157794" y="224163"/>
                </a:lnTo>
                <a:lnTo>
                  <a:pt x="153456" y="226033"/>
                </a:lnTo>
                <a:lnTo>
                  <a:pt x="149294" y="228550"/>
                </a:lnTo>
                <a:lnTo>
                  <a:pt x="145249" y="231497"/>
                </a:lnTo>
                <a:lnTo>
                  <a:pt x="140012" y="232192"/>
                </a:lnTo>
                <a:lnTo>
                  <a:pt x="133982" y="231386"/>
                </a:lnTo>
                <a:lnTo>
                  <a:pt x="127421" y="229578"/>
                </a:lnTo>
                <a:lnTo>
                  <a:pt x="121777" y="228373"/>
                </a:lnTo>
                <a:lnTo>
                  <a:pt x="116745" y="227570"/>
                </a:lnTo>
                <a:lnTo>
                  <a:pt x="112120" y="227034"/>
                </a:lnTo>
                <a:lnTo>
                  <a:pt x="107766" y="226677"/>
                </a:lnTo>
                <a:lnTo>
                  <a:pt x="103594" y="226439"/>
                </a:lnTo>
                <a:lnTo>
                  <a:pt x="91439" y="22596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2"/>
          <p:cNvSpPr/>
          <p:nvPr/>
        </p:nvSpPr>
        <p:spPr bwMode="auto">
          <a:xfrm>
            <a:off x="8146546" y="4400550"/>
            <a:ext cx="163064" cy="181235"/>
          </a:xfrm>
          <a:custGeom>
            <a:avLst/>
            <a:gdLst/>
            <a:ahLst/>
            <a:cxnLst/>
            <a:rect l="0" t="0" r="0" b="0"/>
            <a:pathLst>
              <a:path w="163064" h="181235">
                <a:moveTo>
                  <a:pt x="94483" y="0"/>
                </a:moveTo>
                <a:lnTo>
                  <a:pt x="73683" y="0"/>
                </a:lnTo>
                <a:lnTo>
                  <a:pt x="70457" y="1270"/>
                </a:lnTo>
                <a:lnTo>
                  <a:pt x="65765" y="3386"/>
                </a:lnTo>
                <a:lnTo>
                  <a:pt x="60098" y="6067"/>
                </a:lnTo>
                <a:lnTo>
                  <a:pt x="56320" y="9125"/>
                </a:lnTo>
                <a:lnTo>
                  <a:pt x="53801" y="12433"/>
                </a:lnTo>
                <a:lnTo>
                  <a:pt x="52122" y="15909"/>
                </a:lnTo>
                <a:lnTo>
                  <a:pt x="49732" y="18226"/>
                </a:lnTo>
                <a:lnTo>
                  <a:pt x="46870" y="19770"/>
                </a:lnTo>
                <a:lnTo>
                  <a:pt x="43691" y="20800"/>
                </a:lnTo>
                <a:lnTo>
                  <a:pt x="40302" y="22757"/>
                </a:lnTo>
                <a:lnTo>
                  <a:pt x="36773" y="25331"/>
                </a:lnTo>
                <a:lnTo>
                  <a:pt x="33149" y="28317"/>
                </a:lnTo>
                <a:lnTo>
                  <a:pt x="30733" y="31578"/>
                </a:lnTo>
                <a:lnTo>
                  <a:pt x="29123" y="35022"/>
                </a:lnTo>
                <a:lnTo>
                  <a:pt x="28050" y="38587"/>
                </a:lnTo>
                <a:lnTo>
                  <a:pt x="26065" y="43505"/>
                </a:lnTo>
                <a:lnTo>
                  <a:pt x="23471" y="49323"/>
                </a:lnTo>
                <a:lnTo>
                  <a:pt x="20471" y="55742"/>
                </a:lnTo>
                <a:lnTo>
                  <a:pt x="18472" y="61291"/>
                </a:lnTo>
                <a:lnTo>
                  <a:pt x="17139" y="66261"/>
                </a:lnTo>
                <a:lnTo>
                  <a:pt x="16251" y="70844"/>
                </a:lnTo>
                <a:lnTo>
                  <a:pt x="13118" y="77709"/>
                </a:lnTo>
                <a:lnTo>
                  <a:pt x="8490" y="86095"/>
                </a:lnTo>
                <a:lnTo>
                  <a:pt x="2864" y="95497"/>
                </a:lnTo>
                <a:lnTo>
                  <a:pt x="384" y="103034"/>
                </a:lnTo>
                <a:lnTo>
                  <a:pt x="0" y="109329"/>
                </a:lnTo>
                <a:lnTo>
                  <a:pt x="1014" y="114796"/>
                </a:lnTo>
                <a:lnTo>
                  <a:pt x="1691" y="120980"/>
                </a:lnTo>
                <a:lnTo>
                  <a:pt x="2142" y="127644"/>
                </a:lnTo>
                <a:lnTo>
                  <a:pt x="2442" y="134625"/>
                </a:lnTo>
                <a:lnTo>
                  <a:pt x="3913" y="139280"/>
                </a:lnTo>
                <a:lnTo>
                  <a:pt x="6163" y="142383"/>
                </a:lnTo>
                <a:lnTo>
                  <a:pt x="8933" y="144452"/>
                </a:lnTo>
                <a:lnTo>
                  <a:pt x="10780" y="147101"/>
                </a:lnTo>
                <a:lnTo>
                  <a:pt x="12011" y="150137"/>
                </a:lnTo>
                <a:lnTo>
                  <a:pt x="12832" y="153431"/>
                </a:lnTo>
                <a:lnTo>
                  <a:pt x="13379" y="156897"/>
                </a:lnTo>
                <a:lnTo>
                  <a:pt x="13744" y="160478"/>
                </a:lnTo>
                <a:lnTo>
                  <a:pt x="13987" y="164135"/>
                </a:lnTo>
                <a:lnTo>
                  <a:pt x="15420" y="166573"/>
                </a:lnTo>
                <a:lnTo>
                  <a:pt x="17644" y="168199"/>
                </a:lnTo>
                <a:lnTo>
                  <a:pt x="20397" y="169282"/>
                </a:lnTo>
                <a:lnTo>
                  <a:pt x="23503" y="170005"/>
                </a:lnTo>
                <a:lnTo>
                  <a:pt x="26843" y="170486"/>
                </a:lnTo>
                <a:lnTo>
                  <a:pt x="30340" y="170808"/>
                </a:lnTo>
                <a:lnTo>
                  <a:pt x="36481" y="172291"/>
                </a:lnTo>
                <a:lnTo>
                  <a:pt x="44385" y="174551"/>
                </a:lnTo>
                <a:lnTo>
                  <a:pt x="53465" y="177327"/>
                </a:lnTo>
                <a:lnTo>
                  <a:pt x="60787" y="179178"/>
                </a:lnTo>
                <a:lnTo>
                  <a:pt x="66940" y="180411"/>
                </a:lnTo>
                <a:lnTo>
                  <a:pt x="72312" y="181234"/>
                </a:lnTo>
                <a:lnTo>
                  <a:pt x="77162" y="180513"/>
                </a:lnTo>
                <a:lnTo>
                  <a:pt x="81666" y="178761"/>
                </a:lnTo>
                <a:lnTo>
                  <a:pt x="85938" y="176324"/>
                </a:lnTo>
                <a:lnTo>
                  <a:pt x="97459" y="170229"/>
                </a:lnTo>
                <a:lnTo>
                  <a:pt x="104087" y="166826"/>
                </a:lnTo>
                <a:lnTo>
                  <a:pt x="109775" y="164557"/>
                </a:lnTo>
                <a:lnTo>
                  <a:pt x="114838" y="163045"/>
                </a:lnTo>
                <a:lnTo>
                  <a:pt x="119483" y="162036"/>
                </a:lnTo>
                <a:lnTo>
                  <a:pt x="123850" y="160094"/>
                </a:lnTo>
                <a:lnTo>
                  <a:pt x="128031" y="157529"/>
                </a:lnTo>
                <a:lnTo>
                  <a:pt x="137799" y="150355"/>
                </a:lnTo>
                <a:lnTo>
                  <a:pt x="142522" y="145987"/>
                </a:lnTo>
                <a:lnTo>
                  <a:pt x="163063" y="1257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3"/>
          <p:cNvSpPr/>
          <p:nvPr/>
        </p:nvSpPr>
        <p:spPr bwMode="auto">
          <a:xfrm>
            <a:off x="5728018" y="3092344"/>
            <a:ext cx="421322" cy="39006"/>
          </a:xfrm>
          <a:custGeom>
            <a:avLst/>
            <a:gdLst/>
            <a:ahLst/>
            <a:cxnLst/>
            <a:rect l="0" t="0" r="0" b="0"/>
            <a:pathLst>
              <a:path w="421322" h="39006">
                <a:moveTo>
                  <a:pt x="9841" y="28045"/>
                </a:moveTo>
                <a:lnTo>
                  <a:pt x="0" y="28045"/>
                </a:lnTo>
                <a:lnTo>
                  <a:pt x="14460" y="28045"/>
                </a:lnTo>
                <a:lnTo>
                  <a:pt x="16730" y="29316"/>
                </a:lnTo>
                <a:lnTo>
                  <a:pt x="18244" y="31432"/>
                </a:lnTo>
                <a:lnTo>
                  <a:pt x="19253" y="34114"/>
                </a:lnTo>
                <a:lnTo>
                  <a:pt x="23736" y="35901"/>
                </a:lnTo>
                <a:lnTo>
                  <a:pt x="30535" y="37092"/>
                </a:lnTo>
                <a:lnTo>
                  <a:pt x="38877" y="37887"/>
                </a:lnTo>
                <a:lnTo>
                  <a:pt x="46979" y="38416"/>
                </a:lnTo>
                <a:lnTo>
                  <a:pt x="54920" y="38769"/>
                </a:lnTo>
                <a:lnTo>
                  <a:pt x="62754" y="39005"/>
                </a:lnTo>
                <a:lnTo>
                  <a:pt x="70516" y="37892"/>
                </a:lnTo>
                <a:lnTo>
                  <a:pt x="78231" y="35879"/>
                </a:lnTo>
                <a:lnTo>
                  <a:pt x="85915" y="33268"/>
                </a:lnTo>
                <a:lnTo>
                  <a:pt x="93577" y="31527"/>
                </a:lnTo>
                <a:lnTo>
                  <a:pt x="101225" y="30367"/>
                </a:lnTo>
                <a:lnTo>
                  <a:pt x="108864" y="29593"/>
                </a:lnTo>
                <a:lnTo>
                  <a:pt x="137672" y="25347"/>
                </a:lnTo>
                <a:lnTo>
                  <a:pt x="268150" y="4949"/>
                </a:lnTo>
                <a:lnTo>
                  <a:pt x="288727" y="1218"/>
                </a:lnTo>
                <a:lnTo>
                  <a:pt x="306255" y="0"/>
                </a:lnTo>
                <a:lnTo>
                  <a:pt x="321751" y="459"/>
                </a:lnTo>
                <a:lnTo>
                  <a:pt x="346587" y="3085"/>
                </a:lnTo>
                <a:lnTo>
                  <a:pt x="354989" y="3785"/>
                </a:lnTo>
                <a:lnTo>
                  <a:pt x="361859" y="4252"/>
                </a:lnTo>
                <a:lnTo>
                  <a:pt x="368980" y="4563"/>
                </a:lnTo>
                <a:lnTo>
                  <a:pt x="389867" y="5001"/>
                </a:lnTo>
                <a:lnTo>
                  <a:pt x="400145" y="5103"/>
                </a:lnTo>
                <a:lnTo>
                  <a:pt x="404664" y="6401"/>
                </a:lnTo>
                <a:lnTo>
                  <a:pt x="408947" y="8536"/>
                </a:lnTo>
                <a:lnTo>
                  <a:pt x="421321" y="1661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34"/>
          <p:cNvSpPr/>
          <p:nvPr/>
        </p:nvSpPr>
        <p:spPr bwMode="auto">
          <a:xfrm>
            <a:off x="5337809" y="4023359"/>
            <a:ext cx="112048" cy="240031"/>
          </a:xfrm>
          <a:custGeom>
            <a:avLst/>
            <a:gdLst/>
            <a:ahLst/>
            <a:cxnLst/>
            <a:rect l="0" t="0" r="0" b="0"/>
            <a:pathLst>
              <a:path w="112048" h="240031">
                <a:moveTo>
                  <a:pt x="0" y="0"/>
                </a:moveTo>
                <a:lnTo>
                  <a:pt x="9842" y="9842"/>
                </a:lnTo>
                <a:lnTo>
                  <a:pt x="11641" y="10371"/>
                </a:lnTo>
                <a:lnTo>
                  <a:pt x="14111" y="10724"/>
                </a:lnTo>
                <a:lnTo>
                  <a:pt x="17028" y="10960"/>
                </a:lnTo>
                <a:lnTo>
                  <a:pt x="20242" y="11117"/>
                </a:lnTo>
                <a:lnTo>
                  <a:pt x="27200" y="11291"/>
                </a:lnTo>
                <a:lnTo>
                  <a:pt x="30834" y="12607"/>
                </a:lnTo>
                <a:lnTo>
                  <a:pt x="34526" y="14755"/>
                </a:lnTo>
                <a:lnTo>
                  <a:pt x="38258" y="17457"/>
                </a:lnTo>
                <a:lnTo>
                  <a:pt x="42015" y="19258"/>
                </a:lnTo>
                <a:lnTo>
                  <a:pt x="45790" y="20459"/>
                </a:lnTo>
                <a:lnTo>
                  <a:pt x="49577" y="21260"/>
                </a:lnTo>
                <a:lnTo>
                  <a:pt x="52102" y="23063"/>
                </a:lnTo>
                <a:lnTo>
                  <a:pt x="53785" y="25536"/>
                </a:lnTo>
                <a:lnTo>
                  <a:pt x="54907" y="28454"/>
                </a:lnTo>
                <a:lnTo>
                  <a:pt x="56924" y="31669"/>
                </a:lnTo>
                <a:lnTo>
                  <a:pt x="59540" y="35083"/>
                </a:lnTo>
                <a:lnTo>
                  <a:pt x="62553" y="38629"/>
                </a:lnTo>
                <a:lnTo>
                  <a:pt x="65832" y="42263"/>
                </a:lnTo>
                <a:lnTo>
                  <a:pt x="72863" y="49687"/>
                </a:lnTo>
                <a:lnTo>
                  <a:pt x="76515" y="54715"/>
                </a:lnTo>
                <a:lnTo>
                  <a:pt x="80221" y="60607"/>
                </a:lnTo>
                <a:lnTo>
                  <a:pt x="83960" y="67075"/>
                </a:lnTo>
                <a:lnTo>
                  <a:pt x="87724" y="72657"/>
                </a:lnTo>
                <a:lnTo>
                  <a:pt x="91503" y="77648"/>
                </a:lnTo>
                <a:lnTo>
                  <a:pt x="95292" y="82245"/>
                </a:lnTo>
                <a:lnTo>
                  <a:pt x="99088" y="89120"/>
                </a:lnTo>
                <a:lnTo>
                  <a:pt x="102889" y="97514"/>
                </a:lnTo>
                <a:lnTo>
                  <a:pt x="106693" y="106919"/>
                </a:lnTo>
                <a:lnTo>
                  <a:pt x="109229" y="114460"/>
                </a:lnTo>
                <a:lnTo>
                  <a:pt x="110920" y="120757"/>
                </a:lnTo>
                <a:lnTo>
                  <a:pt x="112047" y="126225"/>
                </a:lnTo>
                <a:lnTo>
                  <a:pt x="111528" y="133680"/>
                </a:lnTo>
                <a:lnTo>
                  <a:pt x="109912" y="142460"/>
                </a:lnTo>
                <a:lnTo>
                  <a:pt x="107565" y="152124"/>
                </a:lnTo>
                <a:lnTo>
                  <a:pt x="106000" y="161106"/>
                </a:lnTo>
                <a:lnTo>
                  <a:pt x="104957" y="169634"/>
                </a:lnTo>
                <a:lnTo>
                  <a:pt x="104261" y="177860"/>
                </a:lnTo>
                <a:lnTo>
                  <a:pt x="101258" y="187153"/>
                </a:lnTo>
                <a:lnTo>
                  <a:pt x="96716" y="197159"/>
                </a:lnTo>
                <a:lnTo>
                  <a:pt x="91147" y="207639"/>
                </a:lnTo>
                <a:lnTo>
                  <a:pt x="86165" y="215896"/>
                </a:lnTo>
                <a:lnTo>
                  <a:pt x="81574" y="222671"/>
                </a:lnTo>
                <a:lnTo>
                  <a:pt x="68581" y="2400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35"/>
          <p:cNvSpPr/>
          <p:nvPr/>
        </p:nvSpPr>
        <p:spPr bwMode="auto">
          <a:xfrm>
            <a:off x="7238139" y="3989070"/>
            <a:ext cx="157071" cy="308610"/>
          </a:xfrm>
          <a:custGeom>
            <a:avLst/>
            <a:gdLst/>
            <a:ahLst/>
            <a:cxnLst/>
            <a:rect l="0" t="0" r="0" b="0"/>
            <a:pathLst>
              <a:path w="157071" h="308610">
                <a:moveTo>
                  <a:pt x="157070" y="0"/>
                </a:moveTo>
                <a:lnTo>
                  <a:pt x="135093" y="21976"/>
                </a:lnTo>
                <a:lnTo>
                  <a:pt x="125909" y="29890"/>
                </a:lnTo>
                <a:lnTo>
                  <a:pt x="114707" y="38977"/>
                </a:lnTo>
                <a:lnTo>
                  <a:pt x="102157" y="48844"/>
                </a:lnTo>
                <a:lnTo>
                  <a:pt x="91253" y="59233"/>
                </a:lnTo>
                <a:lnTo>
                  <a:pt x="81442" y="69969"/>
                </a:lnTo>
                <a:lnTo>
                  <a:pt x="72362" y="80935"/>
                </a:lnTo>
                <a:lnTo>
                  <a:pt x="63768" y="90787"/>
                </a:lnTo>
                <a:lnTo>
                  <a:pt x="55499" y="99894"/>
                </a:lnTo>
                <a:lnTo>
                  <a:pt x="47446" y="108506"/>
                </a:lnTo>
                <a:lnTo>
                  <a:pt x="39538" y="118057"/>
                </a:lnTo>
                <a:lnTo>
                  <a:pt x="31725" y="128235"/>
                </a:lnTo>
                <a:lnTo>
                  <a:pt x="23977" y="138829"/>
                </a:lnTo>
                <a:lnTo>
                  <a:pt x="17542" y="150973"/>
                </a:lnTo>
                <a:lnTo>
                  <a:pt x="11982" y="164148"/>
                </a:lnTo>
                <a:lnTo>
                  <a:pt x="7004" y="178012"/>
                </a:lnTo>
                <a:lnTo>
                  <a:pt x="3687" y="189795"/>
                </a:lnTo>
                <a:lnTo>
                  <a:pt x="1474" y="200189"/>
                </a:lnTo>
                <a:lnTo>
                  <a:pt x="0" y="209660"/>
                </a:lnTo>
                <a:lnTo>
                  <a:pt x="287" y="219783"/>
                </a:lnTo>
                <a:lnTo>
                  <a:pt x="1748" y="230342"/>
                </a:lnTo>
                <a:lnTo>
                  <a:pt x="3992" y="241191"/>
                </a:lnTo>
                <a:lnTo>
                  <a:pt x="6758" y="249694"/>
                </a:lnTo>
                <a:lnTo>
                  <a:pt x="9872" y="256632"/>
                </a:lnTo>
                <a:lnTo>
                  <a:pt x="13219" y="262528"/>
                </a:lnTo>
                <a:lnTo>
                  <a:pt x="15449" y="267729"/>
                </a:lnTo>
                <a:lnTo>
                  <a:pt x="17928" y="276894"/>
                </a:lnTo>
                <a:lnTo>
                  <a:pt x="19323" y="283126"/>
                </a:lnTo>
                <a:lnTo>
                  <a:pt x="23036" y="287970"/>
                </a:lnTo>
                <a:lnTo>
                  <a:pt x="25804" y="291040"/>
                </a:lnTo>
                <a:lnTo>
                  <a:pt x="27650" y="294356"/>
                </a:lnTo>
                <a:lnTo>
                  <a:pt x="29701" y="301428"/>
                </a:lnTo>
                <a:lnTo>
                  <a:pt x="31517" y="303822"/>
                </a:lnTo>
                <a:lnTo>
                  <a:pt x="33999" y="305418"/>
                </a:lnTo>
                <a:lnTo>
                  <a:pt x="42770" y="30860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check out this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343399"/>
          </a:xfrm>
        </p:spPr>
        <p:txBody>
          <a:bodyPr/>
          <a:lstStyle/>
          <a:p>
            <a:r>
              <a:rPr lang="en-US" dirty="0" smtClean="0"/>
              <a:t>Notice that in both cases the measure of the exterior angle is equal to the sum of the two remote interior angles.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124200"/>
            <a:ext cx="57340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4"/>
          <p:cNvSpPr/>
          <p:nvPr/>
        </p:nvSpPr>
        <p:spPr bwMode="auto">
          <a:xfrm>
            <a:off x="3543300" y="5132069"/>
            <a:ext cx="22860" cy="285751"/>
          </a:xfrm>
          <a:custGeom>
            <a:avLst/>
            <a:gdLst/>
            <a:ahLst/>
            <a:cxnLst/>
            <a:rect l="0" t="0" r="0" b="0"/>
            <a:pathLst>
              <a:path w="22860" h="285751">
                <a:moveTo>
                  <a:pt x="0" y="0"/>
                </a:moveTo>
                <a:lnTo>
                  <a:pt x="17027" y="17027"/>
                </a:lnTo>
                <a:lnTo>
                  <a:pt x="18971" y="20242"/>
                </a:lnTo>
                <a:lnTo>
                  <a:pt x="20267" y="23655"/>
                </a:lnTo>
                <a:lnTo>
                  <a:pt x="21131" y="27200"/>
                </a:lnTo>
                <a:lnTo>
                  <a:pt x="21707" y="30834"/>
                </a:lnTo>
                <a:lnTo>
                  <a:pt x="22347" y="38258"/>
                </a:lnTo>
                <a:lnTo>
                  <a:pt x="22632" y="45790"/>
                </a:lnTo>
                <a:lnTo>
                  <a:pt x="22758" y="57182"/>
                </a:lnTo>
                <a:lnTo>
                  <a:pt x="22859" y="217775"/>
                </a:lnTo>
                <a:lnTo>
                  <a:pt x="21590" y="225193"/>
                </a:lnTo>
                <a:lnTo>
                  <a:pt x="19473" y="233949"/>
                </a:lnTo>
                <a:lnTo>
                  <a:pt x="16792" y="243597"/>
                </a:lnTo>
                <a:lnTo>
                  <a:pt x="15004" y="251298"/>
                </a:lnTo>
                <a:lnTo>
                  <a:pt x="13813" y="257702"/>
                </a:lnTo>
                <a:lnTo>
                  <a:pt x="11429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25"/>
          <p:cNvSpPr/>
          <p:nvPr/>
        </p:nvSpPr>
        <p:spPr bwMode="auto">
          <a:xfrm>
            <a:off x="3669173" y="5136914"/>
            <a:ext cx="22718" cy="246616"/>
          </a:xfrm>
          <a:custGeom>
            <a:avLst/>
            <a:gdLst/>
            <a:ahLst/>
            <a:cxnLst/>
            <a:rect l="0" t="0" r="0" b="0"/>
            <a:pathLst>
              <a:path w="22718" h="246616">
                <a:moveTo>
                  <a:pt x="22717" y="6586"/>
                </a:moveTo>
                <a:lnTo>
                  <a:pt x="16649" y="518"/>
                </a:lnTo>
                <a:lnTo>
                  <a:pt x="14861" y="0"/>
                </a:lnTo>
                <a:lnTo>
                  <a:pt x="13670" y="925"/>
                </a:lnTo>
                <a:lnTo>
                  <a:pt x="12875" y="2812"/>
                </a:lnTo>
                <a:lnTo>
                  <a:pt x="12346" y="5340"/>
                </a:lnTo>
                <a:lnTo>
                  <a:pt x="11757" y="11535"/>
                </a:lnTo>
                <a:lnTo>
                  <a:pt x="10331" y="13695"/>
                </a:lnTo>
                <a:lnTo>
                  <a:pt x="8109" y="15135"/>
                </a:lnTo>
                <a:lnTo>
                  <a:pt x="5358" y="16095"/>
                </a:lnTo>
                <a:lnTo>
                  <a:pt x="3524" y="18005"/>
                </a:lnTo>
                <a:lnTo>
                  <a:pt x="2302" y="20549"/>
                </a:lnTo>
                <a:lnTo>
                  <a:pt x="1487" y="23514"/>
                </a:lnTo>
                <a:lnTo>
                  <a:pt x="944" y="34381"/>
                </a:lnTo>
                <a:lnTo>
                  <a:pt x="0" y="103881"/>
                </a:lnTo>
                <a:lnTo>
                  <a:pt x="1222" y="117169"/>
                </a:lnTo>
                <a:lnTo>
                  <a:pt x="3307" y="133648"/>
                </a:lnTo>
                <a:lnTo>
                  <a:pt x="5967" y="152254"/>
                </a:lnTo>
                <a:lnTo>
                  <a:pt x="6470" y="167198"/>
                </a:lnTo>
                <a:lnTo>
                  <a:pt x="5536" y="179700"/>
                </a:lnTo>
                <a:lnTo>
                  <a:pt x="3643" y="190575"/>
                </a:lnTo>
                <a:lnTo>
                  <a:pt x="2381" y="199095"/>
                </a:lnTo>
                <a:lnTo>
                  <a:pt x="1539" y="206045"/>
                </a:lnTo>
                <a:lnTo>
                  <a:pt x="978" y="211949"/>
                </a:lnTo>
                <a:lnTo>
                  <a:pt x="1875" y="218425"/>
                </a:lnTo>
                <a:lnTo>
                  <a:pt x="3742" y="225281"/>
                </a:lnTo>
                <a:lnTo>
                  <a:pt x="11286" y="24661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6"/>
          <p:cNvSpPr/>
          <p:nvPr/>
        </p:nvSpPr>
        <p:spPr bwMode="auto">
          <a:xfrm>
            <a:off x="3762199" y="5178350"/>
            <a:ext cx="135426" cy="238975"/>
          </a:xfrm>
          <a:custGeom>
            <a:avLst/>
            <a:gdLst/>
            <a:ahLst/>
            <a:cxnLst/>
            <a:rect l="0" t="0" r="0" b="0"/>
            <a:pathLst>
              <a:path w="135426" h="238975">
                <a:moveTo>
                  <a:pt x="32560" y="22300"/>
                </a:moveTo>
                <a:lnTo>
                  <a:pt x="22719" y="32140"/>
                </a:lnTo>
                <a:lnTo>
                  <a:pt x="21837" y="36410"/>
                </a:lnTo>
                <a:lnTo>
                  <a:pt x="21444" y="42541"/>
                </a:lnTo>
                <a:lnTo>
                  <a:pt x="21270" y="49499"/>
                </a:lnTo>
                <a:lnTo>
                  <a:pt x="19954" y="54402"/>
                </a:lnTo>
                <a:lnTo>
                  <a:pt x="17806" y="60212"/>
                </a:lnTo>
                <a:lnTo>
                  <a:pt x="15104" y="66624"/>
                </a:lnTo>
                <a:lnTo>
                  <a:pt x="13303" y="72169"/>
                </a:lnTo>
                <a:lnTo>
                  <a:pt x="12102" y="77136"/>
                </a:lnTo>
                <a:lnTo>
                  <a:pt x="4107" y="124571"/>
                </a:lnTo>
                <a:lnTo>
                  <a:pt x="2161" y="140011"/>
                </a:lnTo>
                <a:lnTo>
                  <a:pt x="865" y="154114"/>
                </a:lnTo>
                <a:lnTo>
                  <a:pt x="0" y="167326"/>
                </a:lnTo>
                <a:lnTo>
                  <a:pt x="693" y="178674"/>
                </a:lnTo>
                <a:lnTo>
                  <a:pt x="2426" y="188779"/>
                </a:lnTo>
                <a:lnTo>
                  <a:pt x="4851" y="198055"/>
                </a:lnTo>
                <a:lnTo>
                  <a:pt x="6467" y="205510"/>
                </a:lnTo>
                <a:lnTo>
                  <a:pt x="7545" y="211750"/>
                </a:lnTo>
                <a:lnTo>
                  <a:pt x="8263" y="217180"/>
                </a:lnTo>
                <a:lnTo>
                  <a:pt x="10013" y="220800"/>
                </a:lnTo>
                <a:lnTo>
                  <a:pt x="12448" y="223213"/>
                </a:lnTo>
                <a:lnTo>
                  <a:pt x="15343" y="224822"/>
                </a:lnTo>
                <a:lnTo>
                  <a:pt x="18542" y="225894"/>
                </a:lnTo>
                <a:lnTo>
                  <a:pt x="21945" y="226610"/>
                </a:lnTo>
                <a:lnTo>
                  <a:pt x="25483" y="227086"/>
                </a:lnTo>
                <a:lnTo>
                  <a:pt x="27842" y="228674"/>
                </a:lnTo>
                <a:lnTo>
                  <a:pt x="29415" y="231003"/>
                </a:lnTo>
                <a:lnTo>
                  <a:pt x="30464" y="233825"/>
                </a:lnTo>
                <a:lnTo>
                  <a:pt x="32432" y="235706"/>
                </a:lnTo>
                <a:lnTo>
                  <a:pt x="35015" y="236961"/>
                </a:lnTo>
                <a:lnTo>
                  <a:pt x="38007" y="237797"/>
                </a:lnTo>
                <a:lnTo>
                  <a:pt x="41271" y="238354"/>
                </a:lnTo>
                <a:lnTo>
                  <a:pt x="44718" y="238726"/>
                </a:lnTo>
                <a:lnTo>
                  <a:pt x="48285" y="238974"/>
                </a:lnTo>
                <a:lnTo>
                  <a:pt x="51934" y="237869"/>
                </a:lnTo>
                <a:lnTo>
                  <a:pt x="55636" y="235862"/>
                </a:lnTo>
                <a:lnTo>
                  <a:pt x="59374" y="233254"/>
                </a:lnTo>
                <a:lnTo>
                  <a:pt x="64406" y="230246"/>
                </a:lnTo>
                <a:lnTo>
                  <a:pt x="70301" y="226971"/>
                </a:lnTo>
                <a:lnTo>
                  <a:pt x="76771" y="223517"/>
                </a:lnTo>
                <a:lnTo>
                  <a:pt x="83624" y="218675"/>
                </a:lnTo>
                <a:lnTo>
                  <a:pt x="90733" y="212906"/>
                </a:lnTo>
                <a:lnTo>
                  <a:pt x="98012" y="206520"/>
                </a:lnTo>
                <a:lnTo>
                  <a:pt x="109487" y="196039"/>
                </a:lnTo>
                <a:lnTo>
                  <a:pt x="114325" y="191466"/>
                </a:lnTo>
                <a:lnTo>
                  <a:pt x="118820" y="185877"/>
                </a:lnTo>
                <a:lnTo>
                  <a:pt x="123087" y="179611"/>
                </a:lnTo>
                <a:lnTo>
                  <a:pt x="127201" y="172894"/>
                </a:lnTo>
                <a:lnTo>
                  <a:pt x="129944" y="167146"/>
                </a:lnTo>
                <a:lnTo>
                  <a:pt x="131773" y="162044"/>
                </a:lnTo>
                <a:lnTo>
                  <a:pt x="132992" y="157372"/>
                </a:lnTo>
                <a:lnTo>
                  <a:pt x="133805" y="152988"/>
                </a:lnTo>
                <a:lnTo>
                  <a:pt x="134347" y="148795"/>
                </a:lnTo>
                <a:lnTo>
                  <a:pt x="134708" y="144730"/>
                </a:lnTo>
                <a:lnTo>
                  <a:pt x="134949" y="139480"/>
                </a:lnTo>
                <a:lnTo>
                  <a:pt x="135288" y="121225"/>
                </a:lnTo>
                <a:lnTo>
                  <a:pt x="135425" y="83440"/>
                </a:lnTo>
                <a:lnTo>
                  <a:pt x="134157" y="78300"/>
                </a:lnTo>
                <a:lnTo>
                  <a:pt x="132041" y="71063"/>
                </a:lnTo>
                <a:lnTo>
                  <a:pt x="129361" y="62428"/>
                </a:lnTo>
                <a:lnTo>
                  <a:pt x="127574" y="55402"/>
                </a:lnTo>
                <a:lnTo>
                  <a:pt x="126383" y="49448"/>
                </a:lnTo>
                <a:lnTo>
                  <a:pt x="125589" y="44209"/>
                </a:lnTo>
                <a:lnTo>
                  <a:pt x="123790" y="40715"/>
                </a:lnTo>
                <a:lnTo>
                  <a:pt x="121320" y="38387"/>
                </a:lnTo>
                <a:lnTo>
                  <a:pt x="118404" y="36835"/>
                </a:lnTo>
                <a:lnTo>
                  <a:pt x="115189" y="33260"/>
                </a:lnTo>
                <a:lnTo>
                  <a:pt x="111776" y="28336"/>
                </a:lnTo>
                <a:lnTo>
                  <a:pt x="103241" y="14320"/>
                </a:lnTo>
                <a:lnTo>
                  <a:pt x="101271" y="11900"/>
                </a:lnTo>
                <a:lnTo>
                  <a:pt x="98688" y="9016"/>
                </a:lnTo>
                <a:lnTo>
                  <a:pt x="95695" y="5824"/>
                </a:lnTo>
                <a:lnTo>
                  <a:pt x="91161" y="3696"/>
                </a:lnTo>
                <a:lnTo>
                  <a:pt x="85597" y="2277"/>
                </a:lnTo>
                <a:lnTo>
                  <a:pt x="70553" y="0"/>
                </a:lnTo>
                <a:lnTo>
                  <a:pt x="68049" y="1083"/>
                </a:lnTo>
                <a:lnTo>
                  <a:pt x="65110" y="3075"/>
                </a:lnTo>
                <a:lnTo>
                  <a:pt x="61880" y="5673"/>
                </a:lnTo>
                <a:lnTo>
                  <a:pt x="58456" y="7405"/>
                </a:lnTo>
                <a:lnTo>
                  <a:pt x="54905" y="8560"/>
                </a:lnTo>
                <a:lnTo>
                  <a:pt x="43991" y="1086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7"/>
          <p:cNvSpPr/>
          <p:nvPr/>
        </p:nvSpPr>
        <p:spPr bwMode="auto">
          <a:xfrm>
            <a:off x="3978124" y="5099451"/>
            <a:ext cx="90439" cy="101000"/>
          </a:xfrm>
          <a:custGeom>
            <a:avLst/>
            <a:gdLst/>
            <a:ahLst/>
            <a:cxnLst/>
            <a:rect l="0" t="0" r="0" b="0"/>
            <a:pathLst>
              <a:path w="90439" h="101000">
                <a:moveTo>
                  <a:pt x="33805" y="9758"/>
                </a:moveTo>
                <a:lnTo>
                  <a:pt x="16779" y="9758"/>
                </a:lnTo>
                <a:lnTo>
                  <a:pt x="14834" y="11028"/>
                </a:lnTo>
                <a:lnTo>
                  <a:pt x="13538" y="13145"/>
                </a:lnTo>
                <a:lnTo>
                  <a:pt x="5029" y="38921"/>
                </a:lnTo>
                <a:lnTo>
                  <a:pt x="3191" y="45710"/>
                </a:lnTo>
                <a:lnTo>
                  <a:pt x="1966" y="51507"/>
                </a:lnTo>
                <a:lnTo>
                  <a:pt x="1149" y="56640"/>
                </a:lnTo>
                <a:lnTo>
                  <a:pt x="605" y="61333"/>
                </a:lnTo>
                <a:lnTo>
                  <a:pt x="242" y="65731"/>
                </a:lnTo>
                <a:lnTo>
                  <a:pt x="0" y="69934"/>
                </a:lnTo>
                <a:lnTo>
                  <a:pt x="1108" y="74005"/>
                </a:lnTo>
                <a:lnTo>
                  <a:pt x="3117" y="77989"/>
                </a:lnTo>
                <a:lnTo>
                  <a:pt x="5727" y="81916"/>
                </a:lnTo>
                <a:lnTo>
                  <a:pt x="8736" y="85803"/>
                </a:lnTo>
                <a:lnTo>
                  <a:pt x="12013" y="89665"/>
                </a:lnTo>
                <a:lnTo>
                  <a:pt x="15467" y="93509"/>
                </a:lnTo>
                <a:lnTo>
                  <a:pt x="19040" y="96072"/>
                </a:lnTo>
                <a:lnTo>
                  <a:pt x="22692" y="97781"/>
                </a:lnTo>
                <a:lnTo>
                  <a:pt x="26396" y="98920"/>
                </a:lnTo>
                <a:lnTo>
                  <a:pt x="30136" y="99680"/>
                </a:lnTo>
                <a:lnTo>
                  <a:pt x="33899" y="100186"/>
                </a:lnTo>
                <a:lnTo>
                  <a:pt x="37678" y="100523"/>
                </a:lnTo>
                <a:lnTo>
                  <a:pt x="41467" y="100749"/>
                </a:lnTo>
                <a:lnTo>
                  <a:pt x="49064" y="100999"/>
                </a:lnTo>
                <a:lnTo>
                  <a:pt x="52868" y="99795"/>
                </a:lnTo>
                <a:lnTo>
                  <a:pt x="56674" y="97723"/>
                </a:lnTo>
                <a:lnTo>
                  <a:pt x="65840" y="91340"/>
                </a:lnTo>
                <a:lnTo>
                  <a:pt x="67861" y="89546"/>
                </a:lnTo>
                <a:lnTo>
                  <a:pt x="73495" y="84166"/>
                </a:lnTo>
                <a:lnTo>
                  <a:pt x="75505" y="80954"/>
                </a:lnTo>
                <a:lnTo>
                  <a:pt x="76845" y="77542"/>
                </a:lnTo>
                <a:lnTo>
                  <a:pt x="77739" y="73997"/>
                </a:lnTo>
                <a:lnTo>
                  <a:pt x="79604" y="71634"/>
                </a:lnTo>
                <a:lnTo>
                  <a:pt x="82118" y="70059"/>
                </a:lnTo>
                <a:lnTo>
                  <a:pt x="85064" y="69009"/>
                </a:lnTo>
                <a:lnTo>
                  <a:pt x="87028" y="67039"/>
                </a:lnTo>
                <a:lnTo>
                  <a:pt x="88337" y="64455"/>
                </a:lnTo>
                <a:lnTo>
                  <a:pt x="89210" y="61463"/>
                </a:lnTo>
                <a:lnTo>
                  <a:pt x="89792" y="55658"/>
                </a:lnTo>
                <a:lnTo>
                  <a:pt x="90180" y="47978"/>
                </a:lnTo>
                <a:lnTo>
                  <a:pt x="90438" y="39048"/>
                </a:lnTo>
                <a:lnTo>
                  <a:pt x="89341" y="31825"/>
                </a:lnTo>
                <a:lnTo>
                  <a:pt x="87339" y="25740"/>
                </a:lnTo>
                <a:lnTo>
                  <a:pt x="81069" y="12915"/>
                </a:lnTo>
                <a:lnTo>
                  <a:pt x="79284" y="11863"/>
                </a:lnTo>
                <a:lnTo>
                  <a:pt x="76825" y="11161"/>
                </a:lnTo>
                <a:lnTo>
                  <a:pt x="73915" y="10694"/>
                </a:lnTo>
                <a:lnTo>
                  <a:pt x="71976" y="9112"/>
                </a:lnTo>
                <a:lnTo>
                  <a:pt x="70682" y="6788"/>
                </a:lnTo>
                <a:lnTo>
                  <a:pt x="69820" y="3968"/>
                </a:lnTo>
                <a:lnTo>
                  <a:pt x="67975" y="2088"/>
                </a:lnTo>
                <a:lnTo>
                  <a:pt x="65475" y="835"/>
                </a:lnTo>
                <a:lnTo>
                  <a:pt x="62539" y="0"/>
                </a:lnTo>
                <a:lnTo>
                  <a:pt x="59311" y="712"/>
                </a:lnTo>
                <a:lnTo>
                  <a:pt x="55889" y="2458"/>
                </a:lnTo>
                <a:lnTo>
                  <a:pt x="52338" y="4891"/>
                </a:lnTo>
                <a:lnTo>
                  <a:pt x="48701" y="6514"/>
                </a:lnTo>
                <a:lnTo>
                  <a:pt x="45006" y="7595"/>
                </a:lnTo>
                <a:lnTo>
                  <a:pt x="22376" y="975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measure of an exterior angle of a triangle equals the sum of the measures of the two remote interior angles.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438400" y="3505200"/>
            <a:ext cx="4572000" cy="1600200"/>
          </a:xfrm>
          <a:prstGeom prst="triangle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rot="16200000" flipH="1">
            <a:off x="5562600" y="1981200"/>
            <a:ext cx="794" cy="62491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SMARTPenAnnotation0"/>
          <p:cNvSpPr/>
          <p:nvPr/>
        </p:nvSpPr>
        <p:spPr bwMode="auto">
          <a:xfrm>
            <a:off x="6962500" y="4847908"/>
            <a:ext cx="295551" cy="180775"/>
          </a:xfrm>
          <a:custGeom>
            <a:avLst/>
            <a:gdLst/>
            <a:ahLst/>
            <a:cxnLst/>
            <a:rect l="0" t="0" r="0" b="0"/>
            <a:pathLst>
              <a:path w="295551" h="180775">
                <a:moveTo>
                  <a:pt x="9800" y="9842"/>
                </a:moveTo>
                <a:lnTo>
                  <a:pt x="9800" y="3774"/>
                </a:lnTo>
                <a:lnTo>
                  <a:pt x="11070" y="1986"/>
                </a:lnTo>
                <a:lnTo>
                  <a:pt x="13186" y="794"/>
                </a:lnTo>
                <a:lnTo>
                  <a:pt x="15867" y="0"/>
                </a:lnTo>
                <a:lnTo>
                  <a:pt x="17655" y="741"/>
                </a:lnTo>
                <a:lnTo>
                  <a:pt x="18846" y="2504"/>
                </a:lnTo>
                <a:lnTo>
                  <a:pt x="19641" y="4950"/>
                </a:lnTo>
                <a:lnTo>
                  <a:pt x="20170" y="11660"/>
                </a:lnTo>
                <a:lnTo>
                  <a:pt x="20524" y="21214"/>
                </a:lnTo>
                <a:lnTo>
                  <a:pt x="21188" y="63392"/>
                </a:lnTo>
                <a:lnTo>
                  <a:pt x="19932" y="68402"/>
                </a:lnTo>
                <a:lnTo>
                  <a:pt x="17825" y="75552"/>
                </a:lnTo>
                <a:lnTo>
                  <a:pt x="15150" y="84128"/>
                </a:lnTo>
                <a:lnTo>
                  <a:pt x="13367" y="91116"/>
                </a:lnTo>
                <a:lnTo>
                  <a:pt x="12177" y="97045"/>
                </a:lnTo>
                <a:lnTo>
                  <a:pt x="11385" y="102267"/>
                </a:lnTo>
                <a:lnTo>
                  <a:pt x="10856" y="107019"/>
                </a:lnTo>
                <a:lnTo>
                  <a:pt x="10504" y="111456"/>
                </a:lnTo>
                <a:lnTo>
                  <a:pt x="10269" y="115684"/>
                </a:lnTo>
                <a:lnTo>
                  <a:pt x="8842" y="118503"/>
                </a:lnTo>
                <a:lnTo>
                  <a:pt x="6621" y="120383"/>
                </a:lnTo>
                <a:lnTo>
                  <a:pt x="3871" y="121636"/>
                </a:lnTo>
                <a:lnTo>
                  <a:pt x="2037" y="123741"/>
                </a:lnTo>
                <a:lnTo>
                  <a:pt x="815" y="126415"/>
                </a:lnTo>
                <a:lnTo>
                  <a:pt x="0" y="129467"/>
                </a:lnTo>
                <a:lnTo>
                  <a:pt x="726" y="132772"/>
                </a:lnTo>
                <a:lnTo>
                  <a:pt x="2481" y="136245"/>
                </a:lnTo>
                <a:lnTo>
                  <a:pt x="4920" y="139830"/>
                </a:lnTo>
                <a:lnTo>
                  <a:pt x="6547" y="143491"/>
                </a:lnTo>
                <a:lnTo>
                  <a:pt x="7631" y="147201"/>
                </a:lnTo>
                <a:lnTo>
                  <a:pt x="9371" y="156213"/>
                </a:lnTo>
                <a:lnTo>
                  <a:pt x="12996" y="160832"/>
                </a:lnTo>
                <a:lnTo>
                  <a:pt x="19604" y="168078"/>
                </a:lnTo>
                <a:lnTo>
                  <a:pt x="25226" y="169942"/>
                </a:lnTo>
                <a:lnTo>
                  <a:pt x="34053" y="172456"/>
                </a:lnTo>
                <a:lnTo>
                  <a:pt x="45019" y="175400"/>
                </a:lnTo>
                <a:lnTo>
                  <a:pt x="53599" y="177364"/>
                </a:lnTo>
                <a:lnTo>
                  <a:pt x="60589" y="178673"/>
                </a:lnTo>
                <a:lnTo>
                  <a:pt x="66519" y="179546"/>
                </a:lnTo>
                <a:lnTo>
                  <a:pt x="73013" y="180128"/>
                </a:lnTo>
                <a:lnTo>
                  <a:pt x="79881" y="180516"/>
                </a:lnTo>
                <a:lnTo>
                  <a:pt x="87001" y="180774"/>
                </a:lnTo>
                <a:lnTo>
                  <a:pt x="96827" y="179677"/>
                </a:lnTo>
                <a:lnTo>
                  <a:pt x="108458" y="177675"/>
                </a:lnTo>
                <a:lnTo>
                  <a:pt x="121291" y="175070"/>
                </a:lnTo>
                <a:lnTo>
                  <a:pt x="175761" y="165337"/>
                </a:lnTo>
                <a:lnTo>
                  <a:pt x="190291" y="163035"/>
                </a:lnTo>
                <a:lnTo>
                  <a:pt x="201247" y="161500"/>
                </a:lnTo>
                <a:lnTo>
                  <a:pt x="209821" y="160478"/>
                </a:lnTo>
                <a:lnTo>
                  <a:pt x="218077" y="159796"/>
                </a:lnTo>
                <a:lnTo>
                  <a:pt x="226121" y="159341"/>
                </a:lnTo>
                <a:lnTo>
                  <a:pt x="234024" y="159037"/>
                </a:lnTo>
                <a:lnTo>
                  <a:pt x="295550" y="1584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"/>
          <p:cNvSpPr/>
          <p:nvPr/>
        </p:nvSpPr>
        <p:spPr bwMode="auto">
          <a:xfrm>
            <a:off x="6938009" y="4934482"/>
            <a:ext cx="240032" cy="14708"/>
          </a:xfrm>
          <a:custGeom>
            <a:avLst/>
            <a:gdLst/>
            <a:ahLst/>
            <a:cxnLst/>
            <a:rect l="0" t="0" r="0" b="0"/>
            <a:pathLst>
              <a:path w="240032" h="14708">
                <a:moveTo>
                  <a:pt x="0" y="14707"/>
                </a:moveTo>
                <a:lnTo>
                  <a:pt x="24272" y="14707"/>
                </a:lnTo>
                <a:lnTo>
                  <a:pt x="41582" y="12167"/>
                </a:lnTo>
                <a:lnTo>
                  <a:pt x="63281" y="7934"/>
                </a:lnTo>
                <a:lnTo>
                  <a:pt x="87907" y="2572"/>
                </a:lnTo>
                <a:lnTo>
                  <a:pt x="114486" y="267"/>
                </a:lnTo>
                <a:lnTo>
                  <a:pt x="142364" y="0"/>
                </a:lnTo>
                <a:lnTo>
                  <a:pt x="240031" y="1470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"/>
          <p:cNvSpPr/>
          <p:nvPr/>
        </p:nvSpPr>
        <p:spPr bwMode="auto">
          <a:xfrm>
            <a:off x="6931424" y="4813660"/>
            <a:ext cx="326627" cy="32660"/>
          </a:xfrm>
          <a:custGeom>
            <a:avLst/>
            <a:gdLst/>
            <a:ahLst/>
            <a:cxnLst/>
            <a:rect l="0" t="0" r="0" b="0"/>
            <a:pathLst>
              <a:path w="326627" h="32660">
                <a:moveTo>
                  <a:pt x="6585" y="32659"/>
                </a:moveTo>
                <a:lnTo>
                  <a:pt x="0" y="32659"/>
                </a:lnTo>
                <a:lnTo>
                  <a:pt x="16096" y="32659"/>
                </a:lnTo>
                <a:lnTo>
                  <a:pt x="19275" y="31390"/>
                </a:lnTo>
                <a:lnTo>
                  <a:pt x="23935" y="29273"/>
                </a:lnTo>
                <a:lnTo>
                  <a:pt x="29582" y="26592"/>
                </a:lnTo>
                <a:lnTo>
                  <a:pt x="34617" y="24804"/>
                </a:lnTo>
                <a:lnTo>
                  <a:pt x="39243" y="23612"/>
                </a:lnTo>
                <a:lnTo>
                  <a:pt x="43597" y="22818"/>
                </a:lnTo>
                <a:lnTo>
                  <a:pt x="49040" y="22289"/>
                </a:lnTo>
                <a:lnTo>
                  <a:pt x="55208" y="21936"/>
                </a:lnTo>
                <a:lnTo>
                  <a:pt x="61861" y="21700"/>
                </a:lnTo>
                <a:lnTo>
                  <a:pt x="89427" y="21369"/>
                </a:lnTo>
                <a:lnTo>
                  <a:pt x="99912" y="20053"/>
                </a:lnTo>
                <a:lnTo>
                  <a:pt x="110714" y="17905"/>
                </a:lnTo>
                <a:lnTo>
                  <a:pt x="121724" y="15203"/>
                </a:lnTo>
                <a:lnTo>
                  <a:pt x="130335" y="13401"/>
                </a:lnTo>
                <a:lnTo>
                  <a:pt x="137346" y="12201"/>
                </a:lnTo>
                <a:lnTo>
                  <a:pt x="143289" y="11400"/>
                </a:lnTo>
                <a:lnTo>
                  <a:pt x="149791" y="10867"/>
                </a:lnTo>
                <a:lnTo>
                  <a:pt x="156665" y="10511"/>
                </a:lnTo>
                <a:lnTo>
                  <a:pt x="163789" y="10274"/>
                </a:lnTo>
                <a:lnTo>
                  <a:pt x="202184" y="6624"/>
                </a:lnTo>
                <a:lnTo>
                  <a:pt x="248458" y="2038"/>
                </a:lnTo>
                <a:lnTo>
                  <a:pt x="264354" y="815"/>
                </a:lnTo>
                <a:lnTo>
                  <a:pt x="277491" y="0"/>
                </a:lnTo>
                <a:lnTo>
                  <a:pt x="287519" y="726"/>
                </a:lnTo>
                <a:lnTo>
                  <a:pt x="295475" y="2481"/>
                </a:lnTo>
                <a:lnTo>
                  <a:pt x="302048" y="4921"/>
                </a:lnTo>
                <a:lnTo>
                  <a:pt x="307701" y="6547"/>
                </a:lnTo>
                <a:lnTo>
                  <a:pt x="312739" y="7631"/>
                </a:lnTo>
                <a:lnTo>
                  <a:pt x="326626" y="979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"/>
          <p:cNvSpPr/>
          <p:nvPr/>
        </p:nvSpPr>
        <p:spPr bwMode="auto">
          <a:xfrm>
            <a:off x="6309359" y="4823459"/>
            <a:ext cx="651511" cy="285751"/>
          </a:xfrm>
          <a:custGeom>
            <a:avLst/>
            <a:gdLst/>
            <a:ahLst/>
            <a:cxnLst/>
            <a:rect l="0" t="0" r="0" b="0"/>
            <a:pathLst>
              <a:path w="651511" h="285751">
                <a:moveTo>
                  <a:pt x="0" y="0"/>
                </a:moveTo>
                <a:lnTo>
                  <a:pt x="6069" y="0"/>
                </a:lnTo>
                <a:lnTo>
                  <a:pt x="7856" y="1270"/>
                </a:lnTo>
                <a:lnTo>
                  <a:pt x="9047" y="3387"/>
                </a:lnTo>
                <a:lnTo>
                  <a:pt x="9842" y="6068"/>
                </a:lnTo>
                <a:lnTo>
                  <a:pt x="11641" y="7856"/>
                </a:lnTo>
                <a:lnTo>
                  <a:pt x="14111" y="9047"/>
                </a:lnTo>
                <a:lnTo>
                  <a:pt x="21132" y="10960"/>
                </a:lnTo>
                <a:lnTo>
                  <a:pt x="28416" y="11291"/>
                </a:lnTo>
                <a:lnTo>
                  <a:pt x="31644" y="12607"/>
                </a:lnTo>
                <a:lnTo>
                  <a:pt x="42255" y="19258"/>
                </a:lnTo>
                <a:lnTo>
                  <a:pt x="54938" y="22386"/>
                </a:lnTo>
                <a:lnTo>
                  <a:pt x="65839" y="30622"/>
                </a:lnTo>
                <a:lnTo>
                  <a:pt x="72865" y="32660"/>
                </a:lnTo>
                <a:lnTo>
                  <a:pt x="91503" y="34076"/>
                </a:lnTo>
                <a:lnTo>
                  <a:pt x="100626" y="34248"/>
                </a:lnTo>
                <a:lnTo>
                  <a:pt x="105259" y="37658"/>
                </a:lnTo>
                <a:lnTo>
                  <a:pt x="108273" y="40346"/>
                </a:lnTo>
                <a:lnTo>
                  <a:pt x="111552" y="42137"/>
                </a:lnTo>
                <a:lnTo>
                  <a:pt x="122235" y="45929"/>
                </a:lnTo>
                <a:lnTo>
                  <a:pt x="133443" y="53261"/>
                </a:lnTo>
                <a:lnTo>
                  <a:pt x="146345" y="56638"/>
                </a:lnTo>
                <a:lnTo>
                  <a:pt x="156002" y="64905"/>
                </a:lnTo>
                <a:lnTo>
                  <a:pt x="162614" y="71241"/>
                </a:lnTo>
                <a:lnTo>
                  <a:pt x="165559" y="74164"/>
                </a:lnTo>
                <a:lnTo>
                  <a:pt x="168792" y="76113"/>
                </a:lnTo>
                <a:lnTo>
                  <a:pt x="186495" y="82627"/>
                </a:lnTo>
                <a:lnTo>
                  <a:pt x="198457" y="87524"/>
                </a:lnTo>
                <a:lnTo>
                  <a:pt x="208007" y="89700"/>
                </a:lnTo>
                <a:lnTo>
                  <a:pt x="216485" y="94054"/>
                </a:lnTo>
                <a:lnTo>
                  <a:pt x="226207" y="101129"/>
                </a:lnTo>
                <a:lnTo>
                  <a:pt x="230923" y="102096"/>
                </a:lnTo>
                <a:lnTo>
                  <a:pt x="233959" y="102355"/>
                </a:lnTo>
                <a:lnTo>
                  <a:pt x="237253" y="103796"/>
                </a:lnTo>
                <a:lnTo>
                  <a:pt x="247957" y="110623"/>
                </a:lnTo>
                <a:lnTo>
                  <a:pt x="260673" y="113816"/>
                </a:lnTo>
                <a:lnTo>
                  <a:pt x="268301" y="114157"/>
                </a:lnTo>
                <a:lnTo>
                  <a:pt x="271578" y="115475"/>
                </a:lnTo>
                <a:lnTo>
                  <a:pt x="282257" y="122127"/>
                </a:lnTo>
                <a:lnTo>
                  <a:pt x="293464" y="125933"/>
                </a:lnTo>
                <a:lnTo>
                  <a:pt x="304828" y="133269"/>
                </a:lnTo>
                <a:lnTo>
                  <a:pt x="312432" y="135431"/>
                </a:lnTo>
                <a:lnTo>
                  <a:pt x="323854" y="136648"/>
                </a:lnTo>
                <a:lnTo>
                  <a:pt x="326393" y="138089"/>
                </a:lnTo>
                <a:lnTo>
                  <a:pt x="328086" y="140319"/>
                </a:lnTo>
                <a:lnTo>
                  <a:pt x="329214" y="143076"/>
                </a:lnTo>
                <a:lnTo>
                  <a:pt x="332506" y="144914"/>
                </a:lnTo>
                <a:lnTo>
                  <a:pt x="350955" y="148106"/>
                </a:lnTo>
                <a:lnTo>
                  <a:pt x="362990" y="155149"/>
                </a:lnTo>
                <a:lnTo>
                  <a:pt x="383558" y="168230"/>
                </a:lnTo>
                <a:lnTo>
                  <a:pt x="389757" y="170019"/>
                </a:lnTo>
                <a:lnTo>
                  <a:pt x="404085" y="171167"/>
                </a:lnTo>
                <a:lnTo>
                  <a:pt x="418354" y="178098"/>
                </a:lnTo>
                <a:lnTo>
                  <a:pt x="427493" y="183502"/>
                </a:lnTo>
                <a:lnTo>
                  <a:pt x="441034" y="189507"/>
                </a:lnTo>
                <a:lnTo>
                  <a:pt x="446423" y="191108"/>
                </a:lnTo>
                <a:lnTo>
                  <a:pt x="450016" y="193445"/>
                </a:lnTo>
                <a:lnTo>
                  <a:pt x="452411" y="196274"/>
                </a:lnTo>
                <a:lnTo>
                  <a:pt x="454008" y="199429"/>
                </a:lnTo>
                <a:lnTo>
                  <a:pt x="457612" y="201533"/>
                </a:lnTo>
                <a:lnTo>
                  <a:pt x="476603" y="205186"/>
                </a:lnTo>
                <a:lnTo>
                  <a:pt x="496358" y="213486"/>
                </a:lnTo>
                <a:lnTo>
                  <a:pt x="509725" y="216079"/>
                </a:lnTo>
                <a:lnTo>
                  <a:pt x="517798" y="216685"/>
                </a:lnTo>
                <a:lnTo>
                  <a:pt x="520459" y="218117"/>
                </a:lnTo>
                <a:lnTo>
                  <a:pt x="522233" y="220342"/>
                </a:lnTo>
                <a:lnTo>
                  <a:pt x="523416" y="223094"/>
                </a:lnTo>
                <a:lnTo>
                  <a:pt x="525474" y="224930"/>
                </a:lnTo>
                <a:lnTo>
                  <a:pt x="528116" y="226154"/>
                </a:lnTo>
                <a:lnTo>
                  <a:pt x="531147" y="226969"/>
                </a:lnTo>
                <a:lnTo>
                  <a:pt x="537902" y="231262"/>
                </a:lnTo>
                <a:lnTo>
                  <a:pt x="541482" y="234185"/>
                </a:lnTo>
                <a:lnTo>
                  <a:pt x="545138" y="236133"/>
                </a:lnTo>
                <a:lnTo>
                  <a:pt x="563672" y="242228"/>
                </a:lnTo>
                <a:lnTo>
                  <a:pt x="583685" y="252014"/>
                </a:lnTo>
                <a:lnTo>
                  <a:pt x="599353" y="258056"/>
                </a:lnTo>
                <a:lnTo>
                  <a:pt x="613691" y="261936"/>
                </a:lnTo>
                <a:lnTo>
                  <a:pt x="624379" y="270557"/>
                </a:lnTo>
                <a:lnTo>
                  <a:pt x="626751" y="272648"/>
                </a:lnTo>
                <a:lnTo>
                  <a:pt x="631194" y="273577"/>
                </a:lnTo>
                <a:lnTo>
                  <a:pt x="634156" y="273825"/>
                </a:lnTo>
                <a:lnTo>
                  <a:pt x="636131" y="275260"/>
                </a:lnTo>
                <a:lnTo>
                  <a:pt x="637447" y="277487"/>
                </a:lnTo>
                <a:lnTo>
                  <a:pt x="638325" y="280241"/>
                </a:lnTo>
                <a:lnTo>
                  <a:pt x="640180" y="282078"/>
                </a:lnTo>
                <a:lnTo>
                  <a:pt x="642687" y="283302"/>
                </a:lnTo>
                <a:lnTo>
                  <a:pt x="651510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"/>
          <p:cNvSpPr/>
          <p:nvPr/>
        </p:nvSpPr>
        <p:spPr bwMode="auto">
          <a:xfrm>
            <a:off x="6949440" y="5075435"/>
            <a:ext cx="1028701" cy="45205"/>
          </a:xfrm>
          <a:custGeom>
            <a:avLst/>
            <a:gdLst/>
            <a:ahLst/>
            <a:cxnLst/>
            <a:rect l="0" t="0" r="0" b="0"/>
            <a:pathLst>
              <a:path w="1028701" h="45205">
                <a:moveTo>
                  <a:pt x="0" y="45204"/>
                </a:moveTo>
                <a:lnTo>
                  <a:pt x="30641" y="45204"/>
                </a:lnTo>
                <a:lnTo>
                  <a:pt x="33127" y="43934"/>
                </a:lnTo>
                <a:lnTo>
                  <a:pt x="36055" y="41818"/>
                </a:lnTo>
                <a:lnTo>
                  <a:pt x="39277" y="39137"/>
                </a:lnTo>
                <a:lnTo>
                  <a:pt x="42694" y="37349"/>
                </a:lnTo>
                <a:lnTo>
                  <a:pt x="46243" y="36158"/>
                </a:lnTo>
                <a:lnTo>
                  <a:pt x="54842" y="34834"/>
                </a:lnTo>
                <a:lnTo>
                  <a:pt x="67130" y="34245"/>
                </a:lnTo>
                <a:lnTo>
                  <a:pt x="72694" y="32818"/>
                </a:lnTo>
                <a:lnTo>
                  <a:pt x="77672" y="30597"/>
                </a:lnTo>
                <a:lnTo>
                  <a:pt x="82261" y="27846"/>
                </a:lnTo>
                <a:lnTo>
                  <a:pt x="87861" y="26012"/>
                </a:lnTo>
                <a:lnTo>
                  <a:pt x="94133" y="24790"/>
                </a:lnTo>
                <a:lnTo>
                  <a:pt x="100856" y="23975"/>
                </a:lnTo>
                <a:lnTo>
                  <a:pt x="106607" y="22161"/>
                </a:lnTo>
                <a:lnTo>
                  <a:pt x="111711" y="19682"/>
                </a:lnTo>
                <a:lnTo>
                  <a:pt x="116384" y="16759"/>
                </a:lnTo>
                <a:lnTo>
                  <a:pt x="122039" y="14811"/>
                </a:lnTo>
                <a:lnTo>
                  <a:pt x="128349" y="13512"/>
                </a:lnTo>
                <a:lnTo>
                  <a:pt x="135096" y="12646"/>
                </a:lnTo>
                <a:lnTo>
                  <a:pt x="142134" y="10799"/>
                </a:lnTo>
                <a:lnTo>
                  <a:pt x="149366" y="8298"/>
                </a:lnTo>
                <a:lnTo>
                  <a:pt x="156727" y="5360"/>
                </a:lnTo>
                <a:lnTo>
                  <a:pt x="165445" y="3401"/>
                </a:lnTo>
                <a:lnTo>
                  <a:pt x="175066" y="2096"/>
                </a:lnTo>
                <a:lnTo>
                  <a:pt x="199680" y="0"/>
                </a:lnTo>
                <a:lnTo>
                  <a:pt x="204240" y="1098"/>
                </a:lnTo>
                <a:lnTo>
                  <a:pt x="209820" y="3101"/>
                </a:lnTo>
                <a:lnTo>
                  <a:pt x="216079" y="5705"/>
                </a:lnTo>
                <a:lnTo>
                  <a:pt x="222793" y="7441"/>
                </a:lnTo>
                <a:lnTo>
                  <a:pt x="229808" y="8599"/>
                </a:lnTo>
                <a:lnTo>
                  <a:pt x="244377" y="9885"/>
                </a:lnTo>
                <a:lnTo>
                  <a:pt x="275943" y="10779"/>
                </a:lnTo>
                <a:lnTo>
                  <a:pt x="290956" y="10902"/>
                </a:lnTo>
                <a:lnTo>
                  <a:pt x="295571" y="12176"/>
                </a:lnTo>
                <a:lnTo>
                  <a:pt x="301187" y="14296"/>
                </a:lnTo>
                <a:lnTo>
                  <a:pt x="307472" y="16979"/>
                </a:lnTo>
                <a:lnTo>
                  <a:pt x="312931" y="18767"/>
                </a:lnTo>
                <a:lnTo>
                  <a:pt x="317841" y="19960"/>
                </a:lnTo>
                <a:lnTo>
                  <a:pt x="326682" y="21285"/>
                </a:lnTo>
                <a:lnTo>
                  <a:pt x="358406" y="22326"/>
                </a:lnTo>
                <a:lnTo>
                  <a:pt x="519254" y="22344"/>
                </a:lnTo>
                <a:lnTo>
                  <a:pt x="529050" y="23615"/>
                </a:lnTo>
                <a:lnTo>
                  <a:pt x="539389" y="25731"/>
                </a:lnTo>
                <a:lnTo>
                  <a:pt x="550092" y="28412"/>
                </a:lnTo>
                <a:lnTo>
                  <a:pt x="563578" y="30200"/>
                </a:lnTo>
                <a:lnTo>
                  <a:pt x="578919" y="31391"/>
                </a:lnTo>
                <a:lnTo>
                  <a:pt x="617301" y="33068"/>
                </a:lnTo>
                <a:lnTo>
                  <a:pt x="636306" y="33461"/>
                </a:lnTo>
                <a:lnTo>
                  <a:pt x="710390" y="33762"/>
                </a:lnTo>
                <a:lnTo>
                  <a:pt x="716163" y="35036"/>
                </a:lnTo>
                <a:lnTo>
                  <a:pt x="722552" y="37156"/>
                </a:lnTo>
                <a:lnTo>
                  <a:pt x="729351" y="39839"/>
                </a:lnTo>
                <a:lnTo>
                  <a:pt x="737694" y="40357"/>
                </a:lnTo>
                <a:lnTo>
                  <a:pt x="747066" y="39433"/>
                </a:lnTo>
                <a:lnTo>
                  <a:pt x="757124" y="37547"/>
                </a:lnTo>
                <a:lnTo>
                  <a:pt x="765099" y="36289"/>
                </a:lnTo>
                <a:lnTo>
                  <a:pt x="777347" y="34892"/>
                </a:lnTo>
                <a:lnTo>
                  <a:pt x="797184" y="34272"/>
                </a:lnTo>
                <a:lnTo>
                  <a:pt x="1028700" y="3377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5"/>
          <p:cNvSpPr/>
          <p:nvPr/>
        </p:nvSpPr>
        <p:spPr bwMode="auto">
          <a:xfrm>
            <a:off x="2628900" y="4823518"/>
            <a:ext cx="194311" cy="248697"/>
          </a:xfrm>
          <a:custGeom>
            <a:avLst/>
            <a:gdLst/>
            <a:ahLst/>
            <a:cxnLst/>
            <a:rect l="0" t="0" r="0" b="0"/>
            <a:pathLst>
              <a:path w="194311" h="248697">
                <a:moveTo>
                  <a:pt x="0" y="79951"/>
                </a:moveTo>
                <a:lnTo>
                  <a:pt x="6067" y="86019"/>
                </a:lnTo>
                <a:lnTo>
                  <a:pt x="7855" y="89077"/>
                </a:lnTo>
                <a:lnTo>
                  <a:pt x="9841" y="95861"/>
                </a:lnTo>
                <a:lnTo>
                  <a:pt x="10723" y="103109"/>
                </a:lnTo>
                <a:lnTo>
                  <a:pt x="11116" y="110563"/>
                </a:lnTo>
                <a:lnTo>
                  <a:pt x="11290" y="118110"/>
                </a:lnTo>
                <a:lnTo>
                  <a:pt x="12607" y="128251"/>
                </a:lnTo>
                <a:lnTo>
                  <a:pt x="17456" y="159838"/>
                </a:lnTo>
                <a:lnTo>
                  <a:pt x="20527" y="172579"/>
                </a:lnTo>
                <a:lnTo>
                  <a:pt x="23845" y="182343"/>
                </a:lnTo>
                <a:lnTo>
                  <a:pt x="32226" y="201071"/>
                </a:lnTo>
                <a:lnTo>
                  <a:pt x="33373" y="207019"/>
                </a:lnTo>
                <a:lnTo>
                  <a:pt x="33678" y="210384"/>
                </a:lnTo>
                <a:lnTo>
                  <a:pt x="33882" y="215166"/>
                </a:lnTo>
                <a:lnTo>
                  <a:pt x="34169" y="232763"/>
                </a:lnTo>
                <a:lnTo>
                  <a:pt x="34274" y="248696"/>
                </a:lnTo>
                <a:lnTo>
                  <a:pt x="30896" y="243426"/>
                </a:lnTo>
                <a:lnTo>
                  <a:pt x="25161" y="232617"/>
                </a:lnTo>
                <a:lnTo>
                  <a:pt x="13489" y="209730"/>
                </a:lnTo>
                <a:lnTo>
                  <a:pt x="11533" y="204571"/>
                </a:lnTo>
                <a:lnTo>
                  <a:pt x="5972" y="188677"/>
                </a:lnTo>
                <a:lnTo>
                  <a:pt x="3981" y="180376"/>
                </a:lnTo>
                <a:lnTo>
                  <a:pt x="2654" y="172301"/>
                </a:lnTo>
                <a:lnTo>
                  <a:pt x="1769" y="164378"/>
                </a:lnTo>
                <a:lnTo>
                  <a:pt x="1179" y="157826"/>
                </a:lnTo>
                <a:lnTo>
                  <a:pt x="786" y="152187"/>
                </a:lnTo>
                <a:lnTo>
                  <a:pt x="524" y="147159"/>
                </a:lnTo>
                <a:lnTo>
                  <a:pt x="233" y="134798"/>
                </a:lnTo>
                <a:lnTo>
                  <a:pt x="4" y="66930"/>
                </a:lnTo>
                <a:lnTo>
                  <a:pt x="1272" y="62380"/>
                </a:lnTo>
                <a:lnTo>
                  <a:pt x="3388" y="58077"/>
                </a:lnTo>
                <a:lnTo>
                  <a:pt x="6069" y="53938"/>
                </a:lnTo>
                <a:lnTo>
                  <a:pt x="7856" y="49910"/>
                </a:lnTo>
                <a:lnTo>
                  <a:pt x="9047" y="45953"/>
                </a:lnTo>
                <a:lnTo>
                  <a:pt x="9841" y="42046"/>
                </a:lnTo>
                <a:lnTo>
                  <a:pt x="14110" y="34318"/>
                </a:lnTo>
                <a:lnTo>
                  <a:pt x="17027" y="30479"/>
                </a:lnTo>
                <a:lnTo>
                  <a:pt x="20241" y="26650"/>
                </a:lnTo>
                <a:lnTo>
                  <a:pt x="23654" y="22827"/>
                </a:lnTo>
                <a:lnTo>
                  <a:pt x="30833" y="15193"/>
                </a:lnTo>
                <a:lnTo>
                  <a:pt x="43508" y="2201"/>
                </a:lnTo>
                <a:lnTo>
                  <a:pt x="46785" y="1447"/>
                </a:lnTo>
                <a:lnTo>
                  <a:pt x="51510" y="946"/>
                </a:lnTo>
                <a:lnTo>
                  <a:pt x="57200" y="611"/>
                </a:lnTo>
                <a:lnTo>
                  <a:pt x="66909" y="239"/>
                </a:lnTo>
                <a:lnTo>
                  <a:pt x="79515" y="30"/>
                </a:lnTo>
                <a:lnTo>
                  <a:pt x="83490" y="0"/>
                </a:lnTo>
                <a:lnTo>
                  <a:pt x="87409" y="2521"/>
                </a:lnTo>
                <a:lnTo>
                  <a:pt x="91293" y="6741"/>
                </a:lnTo>
                <a:lnTo>
                  <a:pt x="95152" y="12094"/>
                </a:lnTo>
                <a:lnTo>
                  <a:pt x="100265" y="18203"/>
                </a:lnTo>
                <a:lnTo>
                  <a:pt x="106213" y="24816"/>
                </a:lnTo>
                <a:lnTo>
                  <a:pt x="112719" y="31765"/>
                </a:lnTo>
                <a:lnTo>
                  <a:pt x="117056" y="40207"/>
                </a:lnTo>
                <a:lnTo>
                  <a:pt x="119947" y="49645"/>
                </a:lnTo>
                <a:lnTo>
                  <a:pt x="121874" y="59747"/>
                </a:lnTo>
                <a:lnTo>
                  <a:pt x="124430" y="67752"/>
                </a:lnTo>
                <a:lnTo>
                  <a:pt x="127403" y="74359"/>
                </a:lnTo>
                <a:lnTo>
                  <a:pt x="130655" y="80033"/>
                </a:lnTo>
                <a:lnTo>
                  <a:pt x="134093" y="85086"/>
                </a:lnTo>
                <a:lnTo>
                  <a:pt x="137655" y="89724"/>
                </a:lnTo>
                <a:lnTo>
                  <a:pt x="141300" y="94087"/>
                </a:lnTo>
                <a:lnTo>
                  <a:pt x="143730" y="99535"/>
                </a:lnTo>
                <a:lnTo>
                  <a:pt x="145350" y="105707"/>
                </a:lnTo>
                <a:lnTo>
                  <a:pt x="146430" y="112362"/>
                </a:lnTo>
                <a:lnTo>
                  <a:pt x="148420" y="118068"/>
                </a:lnTo>
                <a:lnTo>
                  <a:pt x="151016" y="123143"/>
                </a:lnTo>
                <a:lnTo>
                  <a:pt x="154017" y="127796"/>
                </a:lnTo>
                <a:lnTo>
                  <a:pt x="156018" y="132168"/>
                </a:lnTo>
                <a:lnTo>
                  <a:pt x="157352" y="136352"/>
                </a:lnTo>
                <a:lnTo>
                  <a:pt x="158241" y="140412"/>
                </a:lnTo>
                <a:lnTo>
                  <a:pt x="161374" y="145658"/>
                </a:lnTo>
                <a:lnTo>
                  <a:pt x="166003" y="151696"/>
                </a:lnTo>
                <a:lnTo>
                  <a:pt x="171628" y="158261"/>
                </a:lnTo>
                <a:lnTo>
                  <a:pt x="175379" y="163908"/>
                </a:lnTo>
                <a:lnTo>
                  <a:pt x="177879" y="168942"/>
                </a:lnTo>
                <a:lnTo>
                  <a:pt x="179546" y="173569"/>
                </a:lnTo>
                <a:lnTo>
                  <a:pt x="181927" y="177923"/>
                </a:lnTo>
                <a:lnTo>
                  <a:pt x="184785" y="182096"/>
                </a:lnTo>
                <a:lnTo>
                  <a:pt x="194310" y="19425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6"/>
          <p:cNvSpPr/>
          <p:nvPr/>
        </p:nvSpPr>
        <p:spPr bwMode="auto">
          <a:xfrm>
            <a:off x="2645174" y="4880609"/>
            <a:ext cx="132316" cy="114301"/>
          </a:xfrm>
          <a:custGeom>
            <a:avLst/>
            <a:gdLst/>
            <a:ahLst/>
            <a:cxnLst/>
            <a:rect l="0" t="0" r="0" b="0"/>
            <a:pathLst>
              <a:path w="132316" h="114301">
                <a:moveTo>
                  <a:pt x="6586" y="114300"/>
                </a:moveTo>
                <a:lnTo>
                  <a:pt x="518" y="114300"/>
                </a:lnTo>
                <a:lnTo>
                  <a:pt x="0" y="113030"/>
                </a:lnTo>
                <a:lnTo>
                  <a:pt x="925" y="110914"/>
                </a:lnTo>
                <a:lnTo>
                  <a:pt x="5467" y="104459"/>
                </a:lnTo>
                <a:lnTo>
                  <a:pt x="7110" y="102660"/>
                </a:lnTo>
                <a:lnTo>
                  <a:pt x="16329" y="93169"/>
                </a:lnTo>
                <a:lnTo>
                  <a:pt x="16891" y="91322"/>
                </a:lnTo>
                <a:lnTo>
                  <a:pt x="17266" y="88822"/>
                </a:lnTo>
                <a:lnTo>
                  <a:pt x="17516" y="85885"/>
                </a:lnTo>
                <a:lnTo>
                  <a:pt x="18952" y="82657"/>
                </a:lnTo>
                <a:lnTo>
                  <a:pt x="21180" y="79235"/>
                </a:lnTo>
                <a:lnTo>
                  <a:pt x="23935" y="75683"/>
                </a:lnTo>
                <a:lnTo>
                  <a:pt x="30852" y="69506"/>
                </a:lnTo>
                <a:lnTo>
                  <a:pt x="40543" y="61577"/>
                </a:lnTo>
                <a:lnTo>
                  <a:pt x="64858" y="42608"/>
                </a:lnTo>
                <a:lnTo>
                  <a:pt x="112504" y="6364"/>
                </a:lnTo>
                <a:lnTo>
                  <a:pt x="116568" y="4243"/>
                </a:lnTo>
                <a:lnTo>
                  <a:pt x="120547" y="2828"/>
                </a:lnTo>
                <a:lnTo>
                  <a:pt x="132315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7"/>
          <p:cNvSpPr/>
          <p:nvPr/>
        </p:nvSpPr>
        <p:spPr bwMode="auto">
          <a:xfrm>
            <a:off x="3200400" y="3691889"/>
            <a:ext cx="68580" cy="160021"/>
          </a:xfrm>
          <a:custGeom>
            <a:avLst/>
            <a:gdLst/>
            <a:ahLst/>
            <a:cxnLst/>
            <a:rect l="0" t="0" r="0" b="0"/>
            <a:pathLst>
              <a:path w="68580" h="160021">
                <a:moveTo>
                  <a:pt x="0" y="0"/>
                </a:moveTo>
                <a:lnTo>
                  <a:pt x="12135" y="6069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2011" y="18226"/>
                </a:lnTo>
                <a:lnTo>
                  <a:pt x="24834" y="19771"/>
                </a:lnTo>
                <a:lnTo>
                  <a:pt x="27986" y="20801"/>
                </a:lnTo>
                <a:lnTo>
                  <a:pt x="30087" y="22757"/>
                </a:lnTo>
                <a:lnTo>
                  <a:pt x="31488" y="25332"/>
                </a:lnTo>
                <a:lnTo>
                  <a:pt x="32422" y="28318"/>
                </a:lnTo>
                <a:lnTo>
                  <a:pt x="34314" y="32849"/>
                </a:lnTo>
                <a:lnTo>
                  <a:pt x="36846" y="38410"/>
                </a:lnTo>
                <a:lnTo>
                  <a:pt x="39804" y="44656"/>
                </a:lnTo>
                <a:lnTo>
                  <a:pt x="43046" y="50091"/>
                </a:lnTo>
                <a:lnTo>
                  <a:pt x="46477" y="54984"/>
                </a:lnTo>
                <a:lnTo>
                  <a:pt x="50034" y="59516"/>
                </a:lnTo>
                <a:lnTo>
                  <a:pt x="53676" y="70158"/>
                </a:lnTo>
                <a:lnTo>
                  <a:pt x="57374" y="84872"/>
                </a:lnTo>
                <a:lnTo>
                  <a:pt x="61109" y="102301"/>
                </a:lnTo>
                <a:lnTo>
                  <a:pt x="63599" y="115191"/>
                </a:lnTo>
                <a:lnTo>
                  <a:pt x="65259" y="125054"/>
                </a:lnTo>
                <a:lnTo>
                  <a:pt x="67924" y="143941"/>
                </a:lnTo>
                <a:lnTo>
                  <a:pt x="68143" y="146761"/>
                </a:lnTo>
                <a:lnTo>
                  <a:pt x="68288" y="149911"/>
                </a:lnTo>
                <a:lnTo>
                  <a:pt x="68579" y="1600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8"/>
          <p:cNvSpPr/>
          <p:nvPr/>
        </p:nvSpPr>
        <p:spPr bwMode="auto">
          <a:xfrm>
            <a:off x="3177539" y="3657697"/>
            <a:ext cx="251300" cy="239247"/>
          </a:xfrm>
          <a:custGeom>
            <a:avLst/>
            <a:gdLst/>
            <a:ahLst/>
            <a:cxnLst/>
            <a:rect l="0" t="0" r="0" b="0"/>
            <a:pathLst>
              <a:path w="251300" h="239247">
                <a:moveTo>
                  <a:pt x="0" y="57053"/>
                </a:moveTo>
                <a:lnTo>
                  <a:pt x="19683" y="37370"/>
                </a:lnTo>
                <a:lnTo>
                  <a:pt x="23282" y="35041"/>
                </a:lnTo>
                <a:lnTo>
                  <a:pt x="28221" y="32218"/>
                </a:lnTo>
                <a:lnTo>
                  <a:pt x="34054" y="29066"/>
                </a:lnTo>
                <a:lnTo>
                  <a:pt x="44293" y="24425"/>
                </a:lnTo>
                <a:lnTo>
                  <a:pt x="72603" y="12495"/>
                </a:lnTo>
                <a:lnTo>
                  <a:pt x="83962" y="8297"/>
                </a:lnTo>
                <a:lnTo>
                  <a:pt x="92805" y="5499"/>
                </a:lnTo>
                <a:lnTo>
                  <a:pt x="99970" y="3633"/>
                </a:lnTo>
                <a:lnTo>
                  <a:pt x="106017" y="2390"/>
                </a:lnTo>
                <a:lnTo>
                  <a:pt x="111318" y="1561"/>
                </a:lnTo>
                <a:lnTo>
                  <a:pt x="116122" y="1008"/>
                </a:lnTo>
                <a:lnTo>
                  <a:pt x="121865" y="639"/>
                </a:lnTo>
                <a:lnTo>
                  <a:pt x="128234" y="394"/>
                </a:lnTo>
                <a:lnTo>
                  <a:pt x="144569" y="0"/>
                </a:lnTo>
                <a:lnTo>
                  <a:pt x="147180" y="1237"/>
                </a:lnTo>
                <a:lnTo>
                  <a:pt x="153467" y="5999"/>
                </a:lnTo>
                <a:lnTo>
                  <a:pt x="155652" y="9047"/>
                </a:lnTo>
                <a:lnTo>
                  <a:pt x="158079" y="15820"/>
                </a:lnTo>
                <a:lnTo>
                  <a:pt x="157456" y="20674"/>
                </a:lnTo>
                <a:lnTo>
                  <a:pt x="155771" y="26450"/>
                </a:lnTo>
                <a:lnTo>
                  <a:pt x="153377" y="32841"/>
                </a:lnTo>
                <a:lnTo>
                  <a:pt x="149242" y="40911"/>
                </a:lnTo>
                <a:lnTo>
                  <a:pt x="143945" y="50102"/>
                </a:lnTo>
                <a:lnTo>
                  <a:pt x="137873" y="60039"/>
                </a:lnTo>
                <a:lnTo>
                  <a:pt x="132556" y="67933"/>
                </a:lnTo>
                <a:lnTo>
                  <a:pt x="127741" y="74466"/>
                </a:lnTo>
                <a:lnTo>
                  <a:pt x="123261" y="80092"/>
                </a:lnTo>
                <a:lnTo>
                  <a:pt x="120274" y="85112"/>
                </a:lnTo>
                <a:lnTo>
                  <a:pt x="118283" y="89729"/>
                </a:lnTo>
                <a:lnTo>
                  <a:pt x="116956" y="94077"/>
                </a:lnTo>
                <a:lnTo>
                  <a:pt x="114800" y="98245"/>
                </a:lnTo>
                <a:lnTo>
                  <a:pt x="112094" y="102295"/>
                </a:lnTo>
                <a:lnTo>
                  <a:pt x="109020" y="106264"/>
                </a:lnTo>
                <a:lnTo>
                  <a:pt x="105700" y="108910"/>
                </a:lnTo>
                <a:lnTo>
                  <a:pt x="102217" y="110674"/>
                </a:lnTo>
                <a:lnTo>
                  <a:pt x="98625" y="111850"/>
                </a:lnTo>
                <a:lnTo>
                  <a:pt x="91247" y="116544"/>
                </a:lnTo>
                <a:lnTo>
                  <a:pt x="86274" y="120323"/>
                </a:lnTo>
                <a:lnTo>
                  <a:pt x="86727" y="119553"/>
                </a:lnTo>
                <a:lnTo>
                  <a:pt x="90509" y="115259"/>
                </a:lnTo>
                <a:lnTo>
                  <a:pt x="97800" y="111286"/>
                </a:lnTo>
                <a:lnTo>
                  <a:pt x="103300" y="108448"/>
                </a:lnTo>
                <a:lnTo>
                  <a:pt x="108237" y="106556"/>
                </a:lnTo>
                <a:lnTo>
                  <a:pt x="112798" y="105295"/>
                </a:lnTo>
                <a:lnTo>
                  <a:pt x="117109" y="104454"/>
                </a:lnTo>
                <a:lnTo>
                  <a:pt x="123793" y="102623"/>
                </a:lnTo>
                <a:lnTo>
                  <a:pt x="141380" y="97203"/>
                </a:lnTo>
                <a:lnTo>
                  <a:pt x="148863" y="95249"/>
                </a:lnTo>
                <a:lnTo>
                  <a:pt x="155123" y="93947"/>
                </a:lnTo>
                <a:lnTo>
                  <a:pt x="160565" y="93079"/>
                </a:lnTo>
                <a:lnTo>
                  <a:pt x="165463" y="92500"/>
                </a:lnTo>
                <a:lnTo>
                  <a:pt x="169999" y="92114"/>
                </a:lnTo>
                <a:lnTo>
                  <a:pt x="174293" y="91857"/>
                </a:lnTo>
                <a:lnTo>
                  <a:pt x="185837" y="91571"/>
                </a:lnTo>
                <a:lnTo>
                  <a:pt x="192471" y="91495"/>
                </a:lnTo>
                <a:lnTo>
                  <a:pt x="199435" y="92714"/>
                </a:lnTo>
                <a:lnTo>
                  <a:pt x="206617" y="94797"/>
                </a:lnTo>
                <a:lnTo>
                  <a:pt x="213945" y="97455"/>
                </a:lnTo>
                <a:lnTo>
                  <a:pt x="220100" y="99228"/>
                </a:lnTo>
                <a:lnTo>
                  <a:pt x="225473" y="100409"/>
                </a:lnTo>
                <a:lnTo>
                  <a:pt x="230326" y="101197"/>
                </a:lnTo>
                <a:lnTo>
                  <a:pt x="233561" y="102992"/>
                </a:lnTo>
                <a:lnTo>
                  <a:pt x="235717" y="105459"/>
                </a:lnTo>
                <a:lnTo>
                  <a:pt x="237155" y="108373"/>
                </a:lnTo>
                <a:lnTo>
                  <a:pt x="242139" y="114999"/>
                </a:lnTo>
                <a:lnTo>
                  <a:pt x="249620" y="123532"/>
                </a:lnTo>
                <a:lnTo>
                  <a:pt x="250233" y="128042"/>
                </a:lnTo>
                <a:lnTo>
                  <a:pt x="250642" y="134859"/>
                </a:lnTo>
                <a:lnTo>
                  <a:pt x="251097" y="151323"/>
                </a:lnTo>
                <a:lnTo>
                  <a:pt x="251299" y="167107"/>
                </a:lnTo>
                <a:lnTo>
                  <a:pt x="248813" y="174872"/>
                </a:lnTo>
                <a:lnTo>
                  <a:pt x="244615" y="182589"/>
                </a:lnTo>
                <a:lnTo>
                  <a:pt x="239277" y="190273"/>
                </a:lnTo>
                <a:lnTo>
                  <a:pt x="234448" y="196666"/>
                </a:lnTo>
                <a:lnTo>
                  <a:pt x="229959" y="202199"/>
                </a:lnTo>
                <a:lnTo>
                  <a:pt x="225696" y="207157"/>
                </a:lnTo>
                <a:lnTo>
                  <a:pt x="220314" y="211732"/>
                </a:lnTo>
                <a:lnTo>
                  <a:pt x="214186" y="216052"/>
                </a:lnTo>
                <a:lnTo>
                  <a:pt x="207561" y="220202"/>
                </a:lnTo>
                <a:lnTo>
                  <a:pt x="200604" y="224239"/>
                </a:lnTo>
                <a:lnTo>
                  <a:pt x="186101" y="232111"/>
                </a:lnTo>
                <a:lnTo>
                  <a:pt x="179948" y="234718"/>
                </a:lnTo>
                <a:lnTo>
                  <a:pt x="174575" y="236456"/>
                </a:lnTo>
                <a:lnTo>
                  <a:pt x="169724" y="237615"/>
                </a:lnTo>
                <a:lnTo>
                  <a:pt x="163949" y="238388"/>
                </a:lnTo>
                <a:lnTo>
                  <a:pt x="157560" y="238902"/>
                </a:lnTo>
                <a:lnTo>
                  <a:pt x="150760" y="239246"/>
                </a:lnTo>
                <a:lnTo>
                  <a:pt x="144957" y="238205"/>
                </a:lnTo>
                <a:lnTo>
                  <a:pt x="139818" y="236240"/>
                </a:lnTo>
                <a:lnTo>
                  <a:pt x="135122" y="233661"/>
                </a:lnTo>
                <a:lnTo>
                  <a:pt x="130722" y="230672"/>
                </a:lnTo>
                <a:lnTo>
                  <a:pt x="126518" y="227408"/>
                </a:lnTo>
                <a:lnTo>
                  <a:pt x="114301" y="21707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9"/>
          <p:cNvSpPr/>
          <p:nvPr/>
        </p:nvSpPr>
        <p:spPr bwMode="auto">
          <a:xfrm>
            <a:off x="6435231" y="3410984"/>
            <a:ext cx="274179" cy="291659"/>
          </a:xfrm>
          <a:custGeom>
            <a:avLst/>
            <a:gdLst/>
            <a:ahLst/>
            <a:cxnLst/>
            <a:rect l="0" t="0" r="0" b="0"/>
            <a:pathLst>
              <a:path w="274179" h="291659">
                <a:moveTo>
                  <a:pt x="11289" y="6586"/>
                </a:moveTo>
                <a:lnTo>
                  <a:pt x="5221" y="518"/>
                </a:lnTo>
                <a:lnTo>
                  <a:pt x="3433" y="0"/>
                </a:lnTo>
                <a:lnTo>
                  <a:pt x="2241" y="925"/>
                </a:lnTo>
                <a:lnTo>
                  <a:pt x="1447" y="2812"/>
                </a:lnTo>
                <a:lnTo>
                  <a:pt x="329" y="11535"/>
                </a:lnTo>
                <a:lnTo>
                  <a:pt x="1442" y="13695"/>
                </a:lnTo>
                <a:lnTo>
                  <a:pt x="3455" y="15135"/>
                </a:lnTo>
                <a:lnTo>
                  <a:pt x="6066" y="16095"/>
                </a:lnTo>
                <a:lnTo>
                  <a:pt x="9077" y="21815"/>
                </a:lnTo>
                <a:lnTo>
                  <a:pt x="12354" y="30709"/>
                </a:lnTo>
                <a:lnTo>
                  <a:pt x="15808" y="41718"/>
                </a:lnTo>
                <a:lnTo>
                  <a:pt x="16842" y="50327"/>
                </a:lnTo>
                <a:lnTo>
                  <a:pt x="16261" y="57336"/>
                </a:lnTo>
                <a:lnTo>
                  <a:pt x="14603" y="63279"/>
                </a:lnTo>
                <a:lnTo>
                  <a:pt x="13499" y="69781"/>
                </a:lnTo>
                <a:lnTo>
                  <a:pt x="12762" y="76656"/>
                </a:lnTo>
                <a:lnTo>
                  <a:pt x="12271" y="83779"/>
                </a:lnTo>
                <a:lnTo>
                  <a:pt x="11725" y="95080"/>
                </a:lnTo>
                <a:lnTo>
                  <a:pt x="11579" y="99872"/>
                </a:lnTo>
                <a:lnTo>
                  <a:pt x="10213" y="109417"/>
                </a:lnTo>
                <a:lnTo>
                  <a:pt x="1473" y="157820"/>
                </a:lnTo>
                <a:lnTo>
                  <a:pt x="935" y="164558"/>
                </a:lnTo>
                <a:lnTo>
                  <a:pt x="576" y="172861"/>
                </a:lnTo>
                <a:lnTo>
                  <a:pt x="0" y="201426"/>
                </a:lnTo>
                <a:lnTo>
                  <a:pt x="1223" y="208869"/>
                </a:lnTo>
                <a:lnTo>
                  <a:pt x="3308" y="217641"/>
                </a:lnTo>
                <a:lnTo>
                  <a:pt x="5968" y="227299"/>
                </a:lnTo>
                <a:lnTo>
                  <a:pt x="7742" y="235008"/>
                </a:lnTo>
                <a:lnTo>
                  <a:pt x="8924" y="241417"/>
                </a:lnTo>
                <a:lnTo>
                  <a:pt x="9712" y="246960"/>
                </a:lnTo>
                <a:lnTo>
                  <a:pt x="11508" y="251925"/>
                </a:lnTo>
                <a:lnTo>
                  <a:pt x="16890" y="260829"/>
                </a:lnTo>
                <a:lnTo>
                  <a:pt x="23515" y="269019"/>
                </a:lnTo>
                <a:lnTo>
                  <a:pt x="27059" y="272981"/>
                </a:lnTo>
                <a:lnTo>
                  <a:pt x="29423" y="276893"/>
                </a:lnTo>
                <a:lnTo>
                  <a:pt x="32048" y="284625"/>
                </a:lnTo>
                <a:lnTo>
                  <a:pt x="34018" y="287195"/>
                </a:lnTo>
                <a:lnTo>
                  <a:pt x="36601" y="288909"/>
                </a:lnTo>
                <a:lnTo>
                  <a:pt x="42859" y="290812"/>
                </a:lnTo>
                <a:lnTo>
                  <a:pt x="49873" y="291658"/>
                </a:lnTo>
                <a:lnTo>
                  <a:pt x="57332" y="290614"/>
                </a:lnTo>
                <a:lnTo>
                  <a:pt x="67384" y="288648"/>
                </a:lnTo>
                <a:lnTo>
                  <a:pt x="79165" y="286067"/>
                </a:lnTo>
                <a:lnTo>
                  <a:pt x="90830" y="284347"/>
                </a:lnTo>
                <a:lnTo>
                  <a:pt x="102416" y="283200"/>
                </a:lnTo>
                <a:lnTo>
                  <a:pt x="113950" y="282435"/>
                </a:lnTo>
                <a:lnTo>
                  <a:pt x="124180" y="280655"/>
                </a:lnTo>
                <a:lnTo>
                  <a:pt x="133540" y="278198"/>
                </a:lnTo>
                <a:lnTo>
                  <a:pt x="142319" y="275291"/>
                </a:lnTo>
                <a:lnTo>
                  <a:pt x="149442" y="273353"/>
                </a:lnTo>
                <a:lnTo>
                  <a:pt x="155461" y="272060"/>
                </a:lnTo>
                <a:lnTo>
                  <a:pt x="160743" y="271198"/>
                </a:lnTo>
                <a:lnTo>
                  <a:pt x="166805" y="270624"/>
                </a:lnTo>
                <a:lnTo>
                  <a:pt x="173386" y="270242"/>
                </a:lnTo>
                <a:lnTo>
                  <a:pt x="180314" y="269986"/>
                </a:lnTo>
                <a:lnTo>
                  <a:pt x="186202" y="268546"/>
                </a:lnTo>
                <a:lnTo>
                  <a:pt x="191397" y="266316"/>
                </a:lnTo>
                <a:lnTo>
                  <a:pt x="196132" y="263559"/>
                </a:lnTo>
                <a:lnTo>
                  <a:pt x="205637" y="260451"/>
                </a:lnTo>
                <a:lnTo>
                  <a:pt x="218324" y="257109"/>
                </a:lnTo>
                <a:lnTo>
                  <a:pt x="274178" y="24661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0"/>
          <p:cNvSpPr/>
          <p:nvPr/>
        </p:nvSpPr>
        <p:spPr bwMode="auto">
          <a:xfrm>
            <a:off x="6405645" y="3531870"/>
            <a:ext cx="246615" cy="57151"/>
          </a:xfrm>
          <a:custGeom>
            <a:avLst/>
            <a:gdLst/>
            <a:ahLst/>
            <a:cxnLst/>
            <a:rect l="0" t="0" r="0" b="0"/>
            <a:pathLst>
              <a:path w="246615" h="57151">
                <a:moveTo>
                  <a:pt x="6584" y="57150"/>
                </a:moveTo>
                <a:lnTo>
                  <a:pt x="0" y="57150"/>
                </a:lnTo>
                <a:lnTo>
                  <a:pt x="2811" y="57150"/>
                </a:lnTo>
                <a:lnTo>
                  <a:pt x="5339" y="55880"/>
                </a:lnTo>
                <a:lnTo>
                  <a:pt x="8294" y="53763"/>
                </a:lnTo>
                <a:lnTo>
                  <a:pt x="11534" y="51082"/>
                </a:lnTo>
                <a:lnTo>
                  <a:pt x="16234" y="49294"/>
                </a:lnTo>
                <a:lnTo>
                  <a:pt x="21908" y="48102"/>
                </a:lnTo>
                <a:lnTo>
                  <a:pt x="28230" y="47308"/>
                </a:lnTo>
                <a:lnTo>
                  <a:pt x="33715" y="45509"/>
                </a:lnTo>
                <a:lnTo>
                  <a:pt x="38641" y="43039"/>
                </a:lnTo>
                <a:lnTo>
                  <a:pt x="43195" y="40122"/>
                </a:lnTo>
                <a:lnTo>
                  <a:pt x="48772" y="38178"/>
                </a:lnTo>
                <a:lnTo>
                  <a:pt x="55030" y="36882"/>
                </a:lnTo>
                <a:lnTo>
                  <a:pt x="61741" y="36018"/>
                </a:lnTo>
                <a:lnTo>
                  <a:pt x="70026" y="34172"/>
                </a:lnTo>
                <a:lnTo>
                  <a:pt x="79359" y="31671"/>
                </a:lnTo>
                <a:lnTo>
                  <a:pt x="89391" y="28734"/>
                </a:lnTo>
                <a:lnTo>
                  <a:pt x="127781" y="18532"/>
                </a:lnTo>
                <a:lnTo>
                  <a:pt x="138182" y="16164"/>
                </a:lnTo>
                <a:lnTo>
                  <a:pt x="146386" y="14586"/>
                </a:lnTo>
                <a:lnTo>
                  <a:pt x="153125" y="13534"/>
                </a:lnTo>
                <a:lnTo>
                  <a:pt x="160158" y="12833"/>
                </a:lnTo>
                <a:lnTo>
                  <a:pt x="167387" y="12365"/>
                </a:lnTo>
                <a:lnTo>
                  <a:pt x="174747" y="12053"/>
                </a:lnTo>
                <a:lnTo>
                  <a:pt x="189697" y="11707"/>
                </a:lnTo>
                <a:lnTo>
                  <a:pt x="197239" y="11614"/>
                </a:lnTo>
                <a:lnTo>
                  <a:pt x="203538" y="10283"/>
                </a:lnTo>
                <a:lnTo>
                  <a:pt x="209007" y="8125"/>
                </a:lnTo>
                <a:lnTo>
                  <a:pt x="213923" y="5417"/>
                </a:lnTo>
                <a:lnTo>
                  <a:pt x="219740" y="3611"/>
                </a:lnTo>
                <a:lnTo>
                  <a:pt x="226158" y="2407"/>
                </a:lnTo>
                <a:lnTo>
                  <a:pt x="246614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1"/>
          <p:cNvSpPr/>
          <p:nvPr/>
        </p:nvSpPr>
        <p:spPr bwMode="auto">
          <a:xfrm>
            <a:off x="6389370" y="3360649"/>
            <a:ext cx="285750" cy="56922"/>
          </a:xfrm>
          <a:custGeom>
            <a:avLst/>
            <a:gdLst/>
            <a:ahLst/>
            <a:cxnLst/>
            <a:rect l="0" t="0" r="0" b="0"/>
            <a:pathLst>
              <a:path w="285750" h="56922">
                <a:moveTo>
                  <a:pt x="0" y="56921"/>
                </a:moveTo>
                <a:lnTo>
                  <a:pt x="31818" y="41011"/>
                </a:lnTo>
                <a:lnTo>
                  <a:pt x="40262" y="38695"/>
                </a:lnTo>
                <a:lnTo>
                  <a:pt x="49701" y="37150"/>
                </a:lnTo>
                <a:lnTo>
                  <a:pt x="59804" y="36120"/>
                </a:lnTo>
                <a:lnTo>
                  <a:pt x="69079" y="34164"/>
                </a:lnTo>
                <a:lnTo>
                  <a:pt x="77803" y="31589"/>
                </a:lnTo>
                <a:lnTo>
                  <a:pt x="86158" y="28603"/>
                </a:lnTo>
                <a:lnTo>
                  <a:pt x="94268" y="26612"/>
                </a:lnTo>
                <a:lnTo>
                  <a:pt x="102216" y="25285"/>
                </a:lnTo>
                <a:lnTo>
                  <a:pt x="110054" y="24400"/>
                </a:lnTo>
                <a:lnTo>
                  <a:pt x="117819" y="22540"/>
                </a:lnTo>
                <a:lnTo>
                  <a:pt x="125536" y="20030"/>
                </a:lnTo>
                <a:lnTo>
                  <a:pt x="133221" y="17087"/>
                </a:lnTo>
                <a:lnTo>
                  <a:pt x="140884" y="15125"/>
                </a:lnTo>
                <a:lnTo>
                  <a:pt x="148532" y="13817"/>
                </a:lnTo>
                <a:lnTo>
                  <a:pt x="156171" y="12945"/>
                </a:lnTo>
                <a:lnTo>
                  <a:pt x="167614" y="11093"/>
                </a:lnTo>
                <a:lnTo>
                  <a:pt x="197262" y="5650"/>
                </a:lnTo>
                <a:lnTo>
                  <a:pt x="211518" y="3690"/>
                </a:lnTo>
                <a:lnTo>
                  <a:pt x="224831" y="2383"/>
                </a:lnTo>
                <a:lnTo>
                  <a:pt x="247245" y="932"/>
                </a:lnTo>
                <a:lnTo>
                  <a:pt x="261440" y="287"/>
                </a:lnTo>
                <a:lnTo>
                  <a:pt x="271982" y="0"/>
                </a:lnTo>
                <a:lnTo>
                  <a:pt x="285749" y="1120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2"/>
          <p:cNvSpPr/>
          <p:nvPr/>
        </p:nvSpPr>
        <p:spPr bwMode="auto">
          <a:xfrm>
            <a:off x="5612129" y="3554945"/>
            <a:ext cx="303319" cy="250137"/>
          </a:xfrm>
          <a:custGeom>
            <a:avLst/>
            <a:gdLst/>
            <a:ahLst/>
            <a:cxnLst/>
            <a:rect l="0" t="0" r="0" b="0"/>
            <a:pathLst>
              <a:path w="303319" h="250137">
                <a:moveTo>
                  <a:pt x="0" y="68364"/>
                </a:moveTo>
                <a:lnTo>
                  <a:pt x="0" y="80500"/>
                </a:lnTo>
                <a:lnTo>
                  <a:pt x="1271" y="85345"/>
                </a:lnTo>
                <a:lnTo>
                  <a:pt x="3387" y="89845"/>
                </a:lnTo>
                <a:lnTo>
                  <a:pt x="6068" y="94115"/>
                </a:lnTo>
                <a:lnTo>
                  <a:pt x="7855" y="99501"/>
                </a:lnTo>
                <a:lnTo>
                  <a:pt x="9048" y="105632"/>
                </a:lnTo>
                <a:lnTo>
                  <a:pt x="9842" y="112260"/>
                </a:lnTo>
                <a:lnTo>
                  <a:pt x="10371" y="120488"/>
                </a:lnTo>
                <a:lnTo>
                  <a:pt x="10725" y="129783"/>
                </a:lnTo>
                <a:lnTo>
                  <a:pt x="10959" y="139790"/>
                </a:lnTo>
                <a:lnTo>
                  <a:pt x="12386" y="149002"/>
                </a:lnTo>
                <a:lnTo>
                  <a:pt x="14608" y="157683"/>
                </a:lnTo>
                <a:lnTo>
                  <a:pt x="17359" y="166010"/>
                </a:lnTo>
                <a:lnTo>
                  <a:pt x="19193" y="172831"/>
                </a:lnTo>
                <a:lnTo>
                  <a:pt x="20415" y="178649"/>
                </a:lnTo>
                <a:lnTo>
                  <a:pt x="21231" y="183798"/>
                </a:lnTo>
                <a:lnTo>
                  <a:pt x="21774" y="192310"/>
                </a:lnTo>
                <a:lnTo>
                  <a:pt x="22378" y="215315"/>
                </a:lnTo>
                <a:lnTo>
                  <a:pt x="22818" y="247505"/>
                </a:lnTo>
                <a:lnTo>
                  <a:pt x="21563" y="248751"/>
                </a:lnTo>
                <a:lnTo>
                  <a:pt x="19455" y="249582"/>
                </a:lnTo>
                <a:lnTo>
                  <a:pt x="16781" y="250136"/>
                </a:lnTo>
                <a:lnTo>
                  <a:pt x="14997" y="249235"/>
                </a:lnTo>
                <a:lnTo>
                  <a:pt x="13808" y="247365"/>
                </a:lnTo>
                <a:lnTo>
                  <a:pt x="13016" y="244848"/>
                </a:lnTo>
                <a:lnTo>
                  <a:pt x="8748" y="238665"/>
                </a:lnTo>
                <a:lnTo>
                  <a:pt x="5833" y="235238"/>
                </a:lnTo>
                <a:lnTo>
                  <a:pt x="3889" y="230413"/>
                </a:lnTo>
                <a:lnTo>
                  <a:pt x="2593" y="224657"/>
                </a:lnTo>
                <a:lnTo>
                  <a:pt x="1729" y="218280"/>
                </a:lnTo>
                <a:lnTo>
                  <a:pt x="1153" y="210218"/>
                </a:lnTo>
                <a:lnTo>
                  <a:pt x="769" y="201033"/>
                </a:lnTo>
                <a:lnTo>
                  <a:pt x="342" y="178129"/>
                </a:lnTo>
                <a:lnTo>
                  <a:pt x="45" y="111637"/>
                </a:lnTo>
                <a:lnTo>
                  <a:pt x="1300" y="103563"/>
                </a:lnTo>
                <a:lnTo>
                  <a:pt x="3407" y="96910"/>
                </a:lnTo>
                <a:lnTo>
                  <a:pt x="9135" y="84861"/>
                </a:lnTo>
                <a:lnTo>
                  <a:pt x="15913" y="71040"/>
                </a:lnTo>
                <a:lnTo>
                  <a:pt x="19499" y="65068"/>
                </a:lnTo>
                <a:lnTo>
                  <a:pt x="23160" y="59817"/>
                </a:lnTo>
                <a:lnTo>
                  <a:pt x="26870" y="55046"/>
                </a:lnTo>
                <a:lnTo>
                  <a:pt x="30613" y="50595"/>
                </a:lnTo>
                <a:lnTo>
                  <a:pt x="34379" y="46358"/>
                </a:lnTo>
                <a:lnTo>
                  <a:pt x="38160" y="42264"/>
                </a:lnTo>
                <a:lnTo>
                  <a:pt x="41950" y="39534"/>
                </a:lnTo>
                <a:lnTo>
                  <a:pt x="49548" y="36501"/>
                </a:lnTo>
                <a:lnTo>
                  <a:pt x="57158" y="31766"/>
                </a:lnTo>
                <a:lnTo>
                  <a:pt x="60966" y="28726"/>
                </a:lnTo>
                <a:lnTo>
                  <a:pt x="64774" y="26699"/>
                </a:lnTo>
                <a:lnTo>
                  <a:pt x="72393" y="24446"/>
                </a:lnTo>
                <a:lnTo>
                  <a:pt x="80011" y="23445"/>
                </a:lnTo>
                <a:lnTo>
                  <a:pt x="83821" y="23178"/>
                </a:lnTo>
                <a:lnTo>
                  <a:pt x="87631" y="24270"/>
                </a:lnTo>
                <a:lnTo>
                  <a:pt x="95250" y="28870"/>
                </a:lnTo>
                <a:lnTo>
                  <a:pt x="97791" y="31875"/>
                </a:lnTo>
                <a:lnTo>
                  <a:pt x="99484" y="35148"/>
                </a:lnTo>
                <a:lnTo>
                  <a:pt x="100613" y="38600"/>
                </a:lnTo>
                <a:lnTo>
                  <a:pt x="105254" y="45823"/>
                </a:lnTo>
                <a:lnTo>
                  <a:pt x="108269" y="49527"/>
                </a:lnTo>
                <a:lnTo>
                  <a:pt x="110280" y="53266"/>
                </a:lnTo>
                <a:lnTo>
                  <a:pt x="112513" y="60807"/>
                </a:lnTo>
                <a:lnTo>
                  <a:pt x="116893" y="68392"/>
                </a:lnTo>
                <a:lnTo>
                  <a:pt x="119839" y="72193"/>
                </a:lnTo>
                <a:lnTo>
                  <a:pt x="123112" y="79803"/>
                </a:lnTo>
                <a:lnTo>
                  <a:pt x="123985" y="83610"/>
                </a:lnTo>
                <a:lnTo>
                  <a:pt x="124567" y="89958"/>
                </a:lnTo>
                <a:lnTo>
                  <a:pt x="124955" y="98000"/>
                </a:lnTo>
                <a:lnTo>
                  <a:pt x="125685" y="133745"/>
                </a:lnTo>
                <a:lnTo>
                  <a:pt x="125717" y="142064"/>
                </a:lnTo>
                <a:lnTo>
                  <a:pt x="124451" y="144168"/>
                </a:lnTo>
                <a:lnTo>
                  <a:pt x="122338" y="145570"/>
                </a:lnTo>
                <a:lnTo>
                  <a:pt x="119659" y="146505"/>
                </a:lnTo>
                <a:lnTo>
                  <a:pt x="119143" y="145858"/>
                </a:lnTo>
                <a:lnTo>
                  <a:pt x="120069" y="144157"/>
                </a:lnTo>
                <a:lnTo>
                  <a:pt x="121956" y="141753"/>
                </a:lnTo>
                <a:lnTo>
                  <a:pt x="123214" y="137610"/>
                </a:lnTo>
                <a:lnTo>
                  <a:pt x="124053" y="132308"/>
                </a:lnTo>
                <a:lnTo>
                  <a:pt x="124612" y="126234"/>
                </a:lnTo>
                <a:lnTo>
                  <a:pt x="126255" y="119644"/>
                </a:lnTo>
                <a:lnTo>
                  <a:pt x="128620" y="112711"/>
                </a:lnTo>
                <a:lnTo>
                  <a:pt x="131467" y="105549"/>
                </a:lnTo>
                <a:lnTo>
                  <a:pt x="133365" y="98234"/>
                </a:lnTo>
                <a:lnTo>
                  <a:pt x="134630" y="90817"/>
                </a:lnTo>
                <a:lnTo>
                  <a:pt x="135473" y="83333"/>
                </a:lnTo>
                <a:lnTo>
                  <a:pt x="138576" y="75803"/>
                </a:lnTo>
                <a:lnTo>
                  <a:pt x="143184" y="68244"/>
                </a:lnTo>
                <a:lnTo>
                  <a:pt x="148796" y="60664"/>
                </a:lnTo>
                <a:lnTo>
                  <a:pt x="153808" y="53071"/>
                </a:lnTo>
                <a:lnTo>
                  <a:pt x="158419" y="45469"/>
                </a:lnTo>
                <a:lnTo>
                  <a:pt x="162763" y="37861"/>
                </a:lnTo>
                <a:lnTo>
                  <a:pt x="169468" y="31519"/>
                </a:lnTo>
                <a:lnTo>
                  <a:pt x="177749" y="26020"/>
                </a:lnTo>
                <a:lnTo>
                  <a:pt x="187080" y="21085"/>
                </a:lnTo>
                <a:lnTo>
                  <a:pt x="194570" y="16525"/>
                </a:lnTo>
                <a:lnTo>
                  <a:pt x="200834" y="12215"/>
                </a:lnTo>
                <a:lnTo>
                  <a:pt x="206279" y="8071"/>
                </a:lnTo>
                <a:lnTo>
                  <a:pt x="215717" y="3468"/>
                </a:lnTo>
                <a:lnTo>
                  <a:pt x="220011" y="2240"/>
                </a:lnTo>
                <a:lnTo>
                  <a:pt x="225415" y="1422"/>
                </a:lnTo>
                <a:lnTo>
                  <a:pt x="231556" y="876"/>
                </a:lnTo>
                <a:lnTo>
                  <a:pt x="243884" y="270"/>
                </a:lnTo>
                <a:lnTo>
                  <a:pt x="253597" y="0"/>
                </a:lnTo>
                <a:lnTo>
                  <a:pt x="257965" y="1198"/>
                </a:lnTo>
                <a:lnTo>
                  <a:pt x="266204" y="5916"/>
                </a:lnTo>
                <a:lnTo>
                  <a:pt x="274100" y="12246"/>
                </a:lnTo>
                <a:lnTo>
                  <a:pt x="281843" y="19293"/>
                </a:lnTo>
                <a:lnTo>
                  <a:pt x="289517" y="26658"/>
                </a:lnTo>
                <a:lnTo>
                  <a:pt x="292072" y="30400"/>
                </a:lnTo>
                <a:lnTo>
                  <a:pt x="294910" y="37945"/>
                </a:lnTo>
                <a:lnTo>
                  <a:pt x="302575" y="61468"/>
                </a:lnTo>
                <a:lnTo>
                  <a:pt x="303318" y="70117"/>
                </a:lnTo>
                <a:lnTo>
                  <a:pt x="302542" y="78423"/>
                </a:lnTo>
                <a:lnTo>
                  <a:pt x="298293" y="98235"/>
                </a:lnTo>
                <a:lnTo>
                  <a:pt x="292171" y="128207"/>
                </a:lnTo>
                <a:lnTo>
                  <a:pt x="290031" y="140010"/>
                </a:lnTo>
                <a:lnTo>
                  <a:pt x="288605" y="149148"/>
                </a:lnTo>
                <a:lnTo>
                  <a:pt x="287653" y="156510"/>
                </a:lnTo>
                <a:lnTo>
                  <a:pt x="287019" y="163958"/>
                </a:lnTo>
                <a:lnTo>
                  <a:pt x="286596" y="171463"/>
                </a:lnTo>
                <a:lnTo>
                  <a:pt x="285917" y="189624"/>
                </a:lnTo>
                <a:lnTo>
                  <a:pt x="284592" y="192384"/>
                </a:lnTo>
                <a:lnTo>
                  <a:pt x="282438" y="195494"/>
                </a:lnTo>
                <a:lnTo>
                  <a:pt x="274321" y="21695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3"/>
          <p:cNvSpPr/>
          <p:nvPr/>
        </p:nvSpPr>
        <p:spPr bwMode="auto">
          <a:xfrm>
            <a:off x="5967129" y="3486150"/>
            <a:ext cx="250792" cy="228601"/>
          </a:xfrm>
          <a:custGeom>
            <a:avLst/>
            <a:gdLst/>
            <a:ahLst/>
            <a:cxnLst/>
            <a:rect l="0" t="0" r="0" b="0"/>
            <a:pathLst>
              <a:path w="250792" h="228601">
                <a:moveTo>
                  <a:pt x="159350" y="0"/>
                </a:moveTo>
                <a:lnTo>
                  <a:pt x="159350" y="25750"/>
                </a:lnTo>
                <a:lnTo>
                  <a:pt x="158081" y="29866"/>
                </a:lnTo>
                <a:lnTo>
                  <a:pt x="155964" y="33881"/>
                </a:lnTo>
                <a:lnTo>
                  <a:pt x="153283" y="37827"/>
                </a:lnTo>
                <a:lnTo>
                  <a:pt x="150225" y="41728"/>
                </a:lnTo>
                <a:lnTo>
                  <a:pt x="146917" y="45598"/>
                </a:lnTo>
                <a:lnTo>
                  <a:pt x="143442" y="49449"/>
                </a:lnTo>
                <a:lnTo>
                  <a:pt x="136193" y="57113"/>
                </a:lnTo>
                <a:lnTo>
                  <a:pt x="132483" y="60936"/>
                </a:lnTo>
                <a:lnTo>
                  <a:pt x="128738" y="66024"/>
                </a:lnTo>
                <a:lnTo>
                  <a:pt x="124973" y="71956"/>
                </a:lnTo>
                <a:lnTo>
                  <a:pt x="121192" y="78450"/>
                </a:lnTo>
                <a:lnTo>
                  <a:pt x="117401" y="84050"/>
                </a:lnTo>
                <a:lnTo>
                  <a:pt x="113605" y="89053"/>
                </a:lnTo>
                <a:lnTo>
                  <a:pt x="109803" y="93659"/>
                </a:lnTo>
                <a:lnTo>
                  <a:pt x="105999" y="97999"/>
                </a:lnTo>
                <a:lnTo>
                  <a:pt x="102193" y="102162"/>
                </a:lnTo>
                <a:lnTo>
                  <a:pt x="94577" y="110175"/>
                </a:lnTo>
                <a:lnTo>
                  <a:pt x="41241" y="163829"/>
                </a:lnTo>
                <a:lnTo>
                  <a:pt x="37430" y="168909"/>
                </a:lnTo>
                <a:lnTo>
                  <a:pt x="33621" y="174836"/>
                </a:lnTo>
                <a:lnTo>
                  <a:pt x="29811" y="181327"/>
                </a:lnTo>
                <a:lnTo>
                  <a:pt x="26000" y="185654"/>
                </a:lnTo>
                <a:lnTo>
                  <a:pt x="22191" y="188539"/>
                </a:lnTo>
                <a:lnTo>
                  <a:pt x="14570" y="193015"/>
                </a:lnTo>
                <a:lnTo>
                  <a:pt x="6951" y="199237"/>
                </a:lnTo>
                <a:lnTo>
                  <a:pt x="4411" y="202675"/>
                </a:lnTo>
                <a:lnTo>
                  <a:pt x="2717" y="206237"/>
                </a:lnTo>
                <a:lnTo>
                  <a:pt x="0" y="215010"/>
                </a:lnTo>
                <a:lnTo>
                  <a:pt x="1047" y="216999"/>
                </a:lnTo>
                <a:lnTo>
                  <a:pt x="5597" y="222597"/>
                </a:lnTo>
                <a:lnTo>
                  <a:pt x="8588" y="224598"/>
                </a:lnTo>
                <a:lnTo>
                  <a:pt x="15298" y="226821"/>
                </a:lnTo>
                <a:lnTo>
                  <a:pt x="20135" y="226144"/>
                </a:lnTo>
                <a:lnTo>
                  <a:pt x="25900" y="224422"/>
                </a:lnTo>
                <a:lnTo>
                  <a:pt x="32284" y="222005"/>
                </a:lnTo>
                <a:lnTo>
                  <a:pt x="40349" y="220393"/>
                </a:lnTo>
                <a:lnTo>
                  <a:pt x="49536" y="219318"/>
                </a:lnTo>
                <a:lnTo>
                  <a:pt x="59471" y="218602"/>
                </a:lnTo>
                <a:lnTo>
                  <a:pt x="69904" y="216854"/>
                </a:lnTo>
                <a:lnTo>
                  <a:pt x="80670" y="214420"/>
                </a:lnTo>
                <a:lnTo>
                  <a:pt x="91656" y="211526"/>
                </a:lnTo>
                <a:lnTo>
                  <a:pt x="102791" y="209597"/>
                </a:lnTo>
                <a:lnTo>
                  <a:pt x="114025" y="208311"/>
                </a:lnTo>
                <a:lnTo>
                  <a:pt x="125323" y="207454"/>
                </a:lnTo>
                <a:lnTo>
                  <a:pt x="136665" y="206883"/>
                </a:lnTo>
                <a:lnTo>
                  <a:pt x="159428" y="206248"/>
                </a:lnTo>
                <a:lnTo>
                  <a:pt x="170832" y="207348"/>
                </a:lnTo>
                <a:lnTo>
                  <a:pt x="182245" y="209352"/>
                </a:lnTo>
                <a:lnTo>
                  <a:pt x="193663" y="211958"/>
                </a:lnTo>
                <a:lnTo>
                  <a:pt x="205086" y="214965"/>
                </a:lnTo>
                <a:lnTo>
                  <a:pt x="216511" y="218240"/>
                </a:lnTo>
                <a:lnTo>
                  <a:pt x="250791" y="2286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4"/>
          <p:cNvSpPr/>
          <p:nvPr/>
        </p:nvSpPr>
        <p:spPr bwMode="auto">
          <a:xfrm>
            <a:off x="6835140" y="347472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0"/>
                </a:moveTo>
                <a:lnTo>
                  <a:pt x="12135" y="6067"/>
                </a:lnTo>
                <a:lnTo>
                  <a:pt x="16980" y="7855"/>
                </a:lnTo>
                <a:lnTo>
                  <a:pt x="21480" y="9046"/>
                </a:lnTo>
                <a:lnTo>
                  <a:pt x="25750" y="9840"/>
                </a:lnTo>
                <a:lnTo>
                  <a:pt x="29867" y="10370"/>
                </a:lnTo>
                <a:lnTo>
                  <a:pt x="33881" y="10723"/>
                </a:lnTo>
                <a:lnTo>
                  <a:pt x="37827" y="10959"/>
                </a:lnTo>
                <a:lnTo>
                  <a:pt x="135892" y="11388"/>
                </a:lnTo>
                <a:lnTo>
                  <a:pt x="145205" y="12672"/>
                </a:lnTo>
                <a:lnTo>
                  <a:pt x="152683" y="14798"/>
                </a:lnTo>
                <a:lnTo>
                  <a:pt x="171450" y="228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5"/>
          <p:cNvSpPr/>
          <p:nvPr/>
        </p:nvSpPr>
        <p:spPr bwMode="auto">
          <a:xfrm>
            <a:off x="6789419" y="354330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22859"/>
                </a:moveTo>
                <a:lnTo>
                  <a:pt x="12137" y="16792"/>
                </a:lnTo>
                <a:lnTo>
                  <a:pt x="16981" y="15004"/>
                </a:lnTo>
                <a:lnTo>
                  <a:pt x="21480" y="13813"/>
                </a:lnTo>
                <a:lnTo>
                  <a:pt x="25751" y="13018"/>
                </a:lnTo>
                <a:lnTo>
                  <a:pt x="44042" y="8749"/>
                </a:lnTo>
                <a:lnTo>
                  <a:pt x="56032" y="5832"/>
                </a:lnTo>
                <a:lnTo>
                  <a:pt x="71645" y="3888"/>
                </a:lnTo>
                <a:lnTo>
                  <a:pt x="89673" y="2592"/>
                </a:lnTo>
                <a:lnTo>
                  <a:pt x="143020" y="511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6"/>
          <p:cNvSpPr/>
          <p:nvPr/>
        </p:nvSpPr>
        <p:spPr bwMode="auto">
          <a:xfrm>
            <a:off x="7110538" y="3383279"/>
            <a:ext cx="227522" cy="205742"/>
          </a:xfrm>
          <a:custGeom>
            <a:avLst/>
            <a:gdLst/>
            <a:ahLst/>
            <a:cxnLst/>
            <a:rect l="0" t="0" r="0" b="0"/>
            <a:pathLst>
              <a:path w="227522" h="205742">
                <a:moveTo>
                  <a:pt x="216092" y="0"/>
                </a:moveTo>
                <a:lnTo>
                  <a:pt x="210024" y="0"/>
                </a:lnTo>
                <a:lnTo>
                  <a:pt x="206967" y="2541"/>
                </a:lnTo>
                <a:lnTo>
                  <a:pt x="203658" y="6774"/>
                </a:lnTo>
                <a:lnTo>
                  <a:pt x="200183" y="12136"/>
                </a:lnTo>
                <a:lnTo>
                  <a:pt x="196595" y="15711"/>
                </a:lnTo>
                <a:lnTo>
                  <a:pt x="192934" y="18094"/>
                </a:lnTo>
                <a:lnTo>
                  <a:pt x="189224" y="19683"/>
                </a:lnTo>
                <a:lnTo>
                  <a:pt x="181670" y="25822"/>
                </a:lnTo>
                <a:lnTo>
                  <a:pt x="171553" y="34995"/>
                </a:lnTo>
                <a:lnTo>
                  <a:pt x="139819" y="65402"/>
                </a:lnTo>
                <a:lnTo>
                  <a:pt x="130953" y="74082"/>
                </a:lnTo>
                <a:lnTo>
                  <a:pt x="116152" y="86218"/>
                </a:lnTo>
                <a:lnTo>
                  <a:pt x="97396" y="100659"/>
                </a:lnTo>
                <a:lnTo>
                  <a:pt x="76000" y="116636"/>
                </a:lnTo>
                <a:lnTo>
                  <a:pt x="59198" y="129828"/>
                </a:lnTo>
                <a:lnTo>
                  <a:pt x="45456" y="141162"/>
                </a:lnTo>
                <a:lnTo>
                  <a:pt x="24683" y="159259"/>
                </a:lnTo>
                <a:lnTo>
                  <a:pt x="11218" y="171535"/>
                </a:lnTo>
                <a:lnTo>
                  <a:pt x="7119" y="176587"/>
                </a:lnTo>
                <a:lnTo>
                  <a:pt x="4387" y="181225"/>
                </a:lnTo>
                <a:lnTo>
                  <a:pt x="0" y="191726"/>
                </a:lnTo>
                <a:lnTo>
                  <a:pt x="911" y="192587"/>
                </a:lnTo>
                <a:lnTo>
                  <a:pt x="5309" y="193545"/>
                </a:lnTo>
                <a:lnTo>
                  <a:pt x="12069" y="193800"/>
                </a:lnTo>
                <a:lnTo>
                  <a:pt x="33129" y="194083"/>
                </a:lnTo>
                <a:lnTo>
                  <a:pt x="50936" y="192889"/>
                </a:lnTo>
                <a:lnTo>
                  <a:pt x="119461" y="186410"/>
                </a:lnTo>
                <a:lnTo>
                  <a:pt x="138971" y="185234"/>
                </a:lnTo>
                <a:lnTo>
                  <a:pt x="187356" y="183190"/>
                </a:lnTo>
                <a:lnTo>
                  <a:pt x="200240" y="182972"/>
                </a:lnTo>
                <a:lnTo>
                  <a:pt x="208199" y="182921"/>
                </a:lnTo>
                <a:lnTo>
                  <a:pt x="212101" y="184178"/>
                </a:lnTo>
                <a:lnTo>
                  <a:pt x="215971" y="186285"/>
                </a:lnTo>
                <a:lnTo>
                  <a:pt x="219821" y="188960"/>
                </a:lnTo>
                <a:lnTo>
                  <a:pt x="222388" y="192014"/>
                </a:lnTo>
                <a:lnTo>
                  <a:pt x="224099" y="195319"/>
                </a:lnTo>
                <a:lnTo>
                  <a:pt x="227521" y="2057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7"/>
          <p:cNvSpPr/>
          <p:nvPr/>
        </p:nvSpPr>
        <p:spPr bwMode="auto">
          <a:xfrm>
            <a:off x="7440944" y="3280569"/>
            <a:ext cx="171436" cy="365602"/>
          </a:xfrm>
          <a:custGeom>
            <a:avLst/>
            <a:gdLst/>
            <a:ahLst/>
            <a:cxnLst/>
            <a:rect l="0" t="0" r="0" b="0"/>
            <a:pathLst>
              <a:path w="171436" h="365602">
                <a:moveTo>
                  <a:pt x="34275" y="365601"/>
                </a:moveTo>
                <a:lnTo>
                  <a:pt x="14593" y="355759"/>
                </a:lnTo>
                <a:lnTo>
                  <a:pt x="9441" y="348103"/>
                </a:lnTo>
                <a:lnTo>
                  <a:pt x="1853" y="334627"/>
                </a:lnTo>
                <a:lnTo>
                  <a:pt x="1231" y="329712"/>
                </a:lnTo>
                <a:lnTo>
                  <a:pt x="816" y="322625"/>
                </a:lnTo>
                <a:lnTo>
                  <a:pt x="355" y="305860"/>
                </a:lnTo>
                <a:lnTo>
                  <a:pt x="35" y="242430"/>
                </a:lnTo>
                <a:lnTo>
                  <a:pt x="0" y="192228"/>
                </a:lnTo>
                <a:lnTo>
                  <a:pt x="2535" y="175089"/>
                </a:lnTo>
                <a:lnTo>
                  <a:pt x="6765" y="157313"/>
                </a:lnTo>
                <a:lnTo>
                  <a:pt x="12125" y="139112"/>
                </a:lnTo>
                <a:lnTo>
                  <a:pt x="16968" y="124438"/>
                </a:lnTo>
                <a:lnTo>
                  <a:pt x="21467" y="112116"/>
                </a:lnTo>
                <a:lnTo>
                  <a:pt x="25737" y="101361"/>
                </a:lnTo>
                <a:lnTo>
                  <a:pt x="29853" y="91651"/>
                </a:lnTo>
                <a:lnTo>
                  <a:pt x="37813" y="74088"/>
                </a:lnTo>
                <a:lnTo>
                  <a:pt x="49435" y="49921"/>
                </a:lnTo>
                <a:lnTo>
                  <a:pt x="54541" y="40848"/>
                </a:lnTo>
                <a:lnTo>
                  <a:pt x="60486" y="30988"/>
                </a:lnTo>
                <a:lnTo>
                  <a:pt x="76142" y="5993"/>
                </a:lnTo>
                <a:lnTo>
                  <a:pt x="78697" y="3942"/>
                </a:lnTo>
                <a:lnTo>
                  <a:pt x="81670" y="2575"/>
                </a:lnTo>
                <a:lnTo>
                  <a:pt x="84922" y="1663"/>
                </a:lnTo>
                <a:lnTo>
                  <a:pt x="88359" y="1056"/>
                </a:lnTo>
                <a:lnTo>
                  <a:pt x="91921" y="651"/>
                </a:lnTo>
                <a:lnTo>
                  <a:pt x="95566" y="381"/>
                </a:lnTo>
                <a:lnTo>
                  <a:pt x="99266" y="200"/>
                </a:lnTo>
                <a:lnTo>
                  <a:pt x="106764" y="0"/>
                </a:lnTo>
                <a:lnTo>
                  <a:pt x="110540" y="1217"/>
                </a:lnTo>
                <a:lnTo>
                  <a:pt x="114329" y="3298"/>
                </a:lnTo>
                <a:lnTo>
                  <a:pt x="118124" y="5955"/>
                </a:lnTo>
                <a:lnTo>
                  <a:pt x="120654" y="10267"/>
                </a:lnTo>
                <a:lnTo>
                  <a:pt x="122342" y="15682"/>
                </a:lnTo>
                <a:lnTo>
                  <a:pt x="123466" y="21831"/>
                </a:lnTo>
                <a:lnTo>
                  <a:pt x="128103" y="32051"/>
                </a:lnTo>
                <a:lnTo>
                  <a:pt x="131117" y="36554"/>
                </a:lnTo>
                <a:lnTo>
                  <a:pt x="133127" y="42096"/>
                </a:lnTo>
                <a:lnTo>
                  <a:pt x="134466" y="48331"/>
                </a:lnTo>
                <a:lnTo>
                  <a:pt x="135359" y="55027"/>
                </a:lnTo>
                <a:lnTo>
                  <a:pt x="137224" y="64572"/>
                </a:lnTo>
                <a:lnTo>
                  <a:pt x="142684" y="88723"/>
                </a:lnTo>
                <a:lnTo>
                  <a:pt x="145918" y="99736"/>
                </a:lnTo>
                <a:lnTo>
                  <a:pt x="149343" y="109617"/>
                </a:lnTo>
                <a:lnTo>
                  <a:pt x="152898" y="118745"/>
                </a:lnTo>
                <a:lnTo>
                  <a:pt x="155267" y="127370"/>
                </a:lnTo>
                <a:lnTo>
                  <a:pt x="156847" y="135660"/>
                </a:lnTo>
                <a:lnTo>
                  <a:pt x="157899" y="143727"/>
                </a:lnTo>
                <a:lnTo>
                  <a:pt x="158602" y="152915"/>
                </a:lnTo>
                <a:lnTo>
                  <a:pt x="159070" y="162850"/>
                </a:lnTo>
                <a:lnTo>
                  <a:pt x="159589" y="182779"/>
                </a:lnTo>
                <a:lnTo>
                  <a:pt x="159820" y="200103"/>
                </a:lnTo>
                <a:lnTo>
                  <a:pt x="161152" y="210819"/>
                </a:lnTo>
                <a:lnTo>
                  <a:pt x="163310" y="223043"/>
                </a:lnTo>
                <a:lnTo>
                  <a:pt x="166018" y="236272"/>
                </a:lnTo>
                <a:lnTo>
                  <a:pt x="167824" y="247631"/>
                </a:lnTo>
                <a:lnTo>
                  <a:pt x="169028" y="257744"/>
                </a:lnTo>
                <a:lnTo>
                  <a:pt x="169830" y="267026"/>
                </a:lnTo>
                <a:lnTo>
                  <a:pt x="170365" y="274484"/>
                </a:lnTo>
                <a:lnTo>
                  <a:pt x="170723" y="280727"/>
                </a:lnTo>
                <a:lnTo>
                  <a:pt x="171435" y="3427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8"/>
          <p:cNvSpPr/>
          <p:nvPr/>
        </p:nvSpPr>
        <p:spPr bwMode="auto">
          <a:xfrm>
            <a:off x="7360919" y="3442643"/>
            <a:ext cx="320041" cy="89228"/>
          </a:xfrm>
          <a:custGeom>
            <a:avLst/>
            <a:gdLst/>
            <a:ahLst/>
            <a:cxnLst/>
            <a:rect l="0" t="0" r="0" b="0"/>
            <a:pathLst>
              <a:path w="320041" h="89228">
                <a:moveTo>
                  <a:pt x="0" y="89227"/>
                </a:moveTo>
                <a:lnTo>
                  <a:pt x="12137" y="83159"/>
                </a:lnTo>
                <a:lnTo>
                  <a:pt x="18251" y="81371"/>
                </a:lnTo>
                <a:lnTo>
                  <a:pt x="24868" y="80179"/>
                </a:lnTo>
                <a:lnTo>
                  <a:pt x="31818" y="79385"/>
                </a:lnTo>
                <a:lnTo>
                  <a:pt x="41533" y="77586"/>
                </a:lnTo>
                <a:lnTo>
                  <a:pt x="65873" y="72199"/>
                </a:lnTo>
                <a:lnTo>
                  <a:pt x="150501" y="51808"/>
                </a:lnTo>
                <a:lnTo>
                  <a:pt x="163834" y="49041"/>
                </a:lnTo>
                <a:lnTo>
                  <a:pt x="173993" y="47196"/>
                </a:lnTo>
                <a:lnTo>
                  <a:pt x="182036" y="44696"/>
                </a:lnTo>
                <a:lnTo>
                  <a:pt x="188667" y="41760"/>
                </a:lnTo>
                <a:lnTo>
                  <a:pt x="194359" y="38532"/>
                </a:lnTo>
                <a:lnTo>
                  <a:pt x="200693" y="36380"/>
                </a:lnTo>
                <a:lnTo>
                  <a:pt x="207455" y="34945"/>
                </a:lnTo>
                <a:lnTo>
                  <a:pt x="214503" y="33989"/>
                </a:lnTo>
                <a:lnTo>
                  <a:pt x="221742" y="32082"/>
                </a:lnTo>
                <a:lnTo>
                  <a:pt x="229108" y="29540"/>
                </a:lnTo>
                <a:lnTo>
                  <a:pt x="236559" y="26575"/>
                </a:lnTo>
                <a:lnTo>
                  <a:pt x="244066" y="23329"/>
                </a:lnTo>
                <a:lnTo>
                  <a:pt x="259181" y="16335"/>
                </a:lnTo>
                <a:lnTo>
                  <a:pt x="268037" y="12692"/>
                </a:lnTo>
                <a:lnTo>
                  <a:pt x="277752" y="8994"/>
                </a:lnTo>
                <a:lnTo>
                  <a:pt x="288038" y="5258"/>
                </a:lnTo>
                <a:lnTo>
                  <a:pt x="296165" y="2768"/>
                </a:lnTo>
                <a:lnTo>
                  <a:pt x="302854" y="1107"/>
                </a:lnTo>
                <a:lnTo>
                  <a:pt x="308582" y="0"/>
                </a:lnTo>
                <a:lnTo>
                  <a:pt x="312402" y="532"/>
                </a:lnTo>
                <a:lnTo>
                  <a:pt x="314948" y="2157"/>
                </a:lnTo>
                <a:lnTo>
                  <a:pt x="320040" y="921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9"/>
          <p:cNvSpPr/>
          <p:nvPr/>
        </p:nvSpPr>
        <p:spPr bwMode="auto">
          <a:xfrm>
            <a:off x="7772400" y="3417570"/>
            <a:ext cx="148591" cy="1"/>
          </a:xfrm>
          <a:custGeom>
            <a:avLst/>
            <a:gdLst/>
            <a:ahLst/>
            <a:cxnLst/>
            <a:rect l="0" t="0" r="0" b="0"/>
            <a:pathLst>
              <a:path w="148591" h="1">
                <a:moveTo>
                  <a:pt x="0" y="0"/>
                </a:moveTo>
                <a:lnTo>
                  <a:pt x="14859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0"/>
          <p:cNvSpPr/>
          <p:nvPr/>
        </p:nvSpPr>
        <p:spPr bwMode="auto">
          <a:xfrm>
            <a:off x="7818119" y="3337559"/>
            <a:ext cx="22861" cy="308612"/>
          </a:xfrm>
          <a:custGeom>
            <a:avLst/>
            <a:gdLst/>
            <a:ahLst/>
            <a:cxnLst/>
            <a:rect l="0" t="0" r="0" b="0"/>
            <a:pathLst>
              <a:path w="22861" h="308612">
                <a:moveTo>
                  <a:pt x="0" y="0"/>
                </a:moveTo>
                <a:lnTo>
                  <a:pt x="0" y="31818"/>
                </a:lnTo>
                <a:lnTo>
                  <a:pt x="1271" y="40263"/>
                </a:lnTo>
                <a:lnTo>
                  <a:pt x="3388" y="49702"/>
                </a:lnTo>
                <a:lnTo>
                  <a:pt x="6068" y="59805"/>
                </a:lnTo>
                <a:lnTo>
                  <a:pt x="7856" y="72890"/>
                </a:lnTo>
                <a:lnTo>
                  <a:pt x="9047" y="87964"/>
                </a:lnTo>
                <a:lnTo>
                  <a:pt x="9842" y="104362"/>
                </a:lnTo>
                <a:lnTo>
                  <a:pt x="10724" y="149677"/>
                </a:lnTo>
                <a:lnTo>
                  <a:pt x="11291" y="219078"/>
                </a:lnTo>
                <a:lnTo>
                  <a:pt x="12607" y="233682"/>
                </a:lnTo>
                <a:lnTo>
                  <a:pt x="14755" y="251039"/>
                </a:lnTo>
                <a:lnTo>
                  <a:pt x="22860" y="30861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1"/>
          <p:cNvSpPr/>
          <p:nvPr/>
        </p:nvSpPr>
        <p:spPr bwMode="auto">
          <a:xfrm>
            <a:off x="7978326" y="3383279"/>
            <a:ext cx="216984" cy="160022"/>
          </a:xfrm>
          <a:custGeom>
            <a:avLst/>
            <a:gdLst/>
            <a:ahLst/>
            <a:cxnLst/>
            <a:rect l="0" t="0" r="0" b="0"/>
            <a:pathLst>
              <a:path w="216984" h="160022">
                <a:moveTo>
                  <a:pt x="114114" y="0"/>
                </a:moveTo>
                <a:lnTo>
                  <a:pt x="108046" y="12136"/>
                </a:lnTo>
                <a:lnTo>
                  <a:pt x="103719" y="19521"/>
                </a:lnTo>
                <a:lnTo>
                  <a:pt x="92137" y="37886"/>
                </a:lnTo>
                <a:lnTo>
                  <a:pt x="84222" y="48118"/>
                </a:lnTo>
                <a:lnTo>
                  <a:pt x="75136" y="58749"/>
                </a:lnTo>
                <a:lnTo>
                  <a:pt x="57420" y="78181"/>
                </a:lnTo>
                <a:lnTo>
                  <a:pt x="40307" y="96261"/>
                </a:lnTo>
                <a:lnTo>
                  <a:pt x="31357" y="105436"/>
                </a:lnTo>
                <a:lnTo>
                  <a:pt x="28462" y="109661"/>
                </a:lnTo>
                <a:lnTo>
                  <a:pt x="26533" y="113747"/>
                </a:lnTo>
                <a:lnTo>
                  <a:pt x="25246" y="117742"/>
                </a:lnTo>
                <a:lnTo>
                  <a:pt x="23119" y="121675"/>
                </a:lnTo>
                <a:lnTo>
                  <a:pt x="20430" y="125566"/>
                </a:lnTo>
                <a:lnTo>
                  <a:pt x="17368" y="129431"/>
                </a:lnTo>
                <a:lnTo>
                  <a:pt x="14056" y="133278"/>
                </a:lnTo>
                <a:lnTo>
                  <a:pt x="10579" y="137112"/>
                </a:lnTo>
                <a:lnTo>
                  <a:pt x="1940" y="146323"/>
                </a:lnTo>
                <a:lnTo>
                  <a:pt x="1231" y="148349"/>
                </a:lnTo>
                <a:lnTo>
                  <a:pt x="759" y="150970"/>
                </a:lnTo>
                <a:lnTo>
                  <a:pt x="0" y="158233"/>
                </a:lnTo>
                <a:lnTo>
                  <a:pt x="6670" y="159226"/>
                </a:lnTo>
                <a:lnTo>
                  <a:pt x="12004" y="159491"/>
                </a:lnTo>
                <a:lnTo>
                  <a:pt x="216983" y="16002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2"/>
          <p:cNvSpPr/>
          <p:nvPr/>
        </p:nvSpPr>
        <p:spPr bwMode="auto">
          <a:xfrm>
            <a:off x="8263890" y="3280409"/>
            <a:ext cx="34290" cy="331471"/>
          </a:xfrm>
          <a:custGeom>
            <a:avLst/>
            <a:gdLst/>
            <a:ahLst/>
            <a:cxnLst/>
            <a:rect l="0" t="0" r="0" b="0"/>
            <a:pathLst>
              <a:path w="34290" h="331471">
                <a:moveTo>
                  <a:pt x="0" y="0"/>
                </a:moveTo>
                <a:lnTo>
                  <a:pt x="6068" y="18204"/>
                </a:lnTo>
                <a:lnTo>
                  <a:pt x="9125" y="26106"/>
                </a:lnTo>
                <a:lnTo>
                  <a:pt x="12432" y="33914"/>
                </a:lnTo>
                <a:lnTo>
                  <a:pt x="15908" y="41659"/>
                </a:lnTo>
                <a:lnTo>
                  <a:pt x="18226" y="48093"/>
                </a:lnTo>
                <a:lnTo>
                  <a:pt x="19771" y="53652"/>
                </a:lnTo>
                <a:lnTo>
                  <a:pt x="20800" y="58628"/>
                </a:lnTo>
                <a:lnTo>
                  <a:pt x="21487" y="64486"/>
                </a:lnTo>
                <a:lnTo>
                  <a:pt x="21944" y="70931"/>
                </a:lnTo>
                <a:lnTo>
                  <a:pt x="22249" y="77767"/>
                </a:lnTo>
                <a:lnTo>
                  <a:pt x="22588" y="92137"/>
                </a:lnTo>
                <a:lnTo>
                  <a:pt x="22858" y="249551"/>
                </a:lnTo>
                <a:lnTo>
                  <a:pt x="24128" y="260348"/>
                </a:lnTo>
                <a:lnTo>
                  <a:pt x="26245" y="270085"/>
                </a:lnTo>
                <a:lnTo>
                  <a:pt x="28927" y="279117"/>
                </a:lnTo>
                <a:lnTo>
                  <a:pt x="30715" y="286408"/>
                </a:lnTo>
                <a:lnTo>
                  <a:pt x="31906" y="292539"/>
                </a:lnTo>
                <a:lnTo>
                  <a:pt x="34289" y="3314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3"/>
          <p:cNvSpPr/>
          <p:nvPr/>
        </p:nvSpPr>
        <p:spPr bwMode="auto">
          <a:xfrm>
            <a:off x="8252459" y="3259221"/>
            <a:ext cx="238199" cy="295509"/>
          </a:xfrm>
          <a:custGeom>
            <a:avLst/>
            <a:gdLst/>
            <a:ahLst/>
            <a:cxnLst/>
            <a:rect l="0" t="0" r="0" b="0"/>
            <a:pathLst>
              <a:path w="238199" h="295509">
                <a:moveTo>
                  <a:pt x="0" y="32618"/>
                </a:moveTo>
                <a:lnTo>
                  <a:pt x="6068" y="20483"/>
                </a:lnTo>
                <a:lnTo>
                  <a:pt x="9125" y="16908"/>
                </a:lnTo>
                <a:lnTo>
                  <a:pt x="12434" y="14525"/>
                </a:lnTo>
                <a:lnTo>
                  <a:pt x="19496" y="11877"/>
                </a:lnTo>
                <a:lnTo>
                  <a:pt x="26869" y="10700"/>
                </a:lnTo>
                <a:lnTo>
                  <a:pt x="31883" y="9116"/>
                </a:lnTo>
                <a:lnTo>
                  <a:pt x="37765" y="6790"/>
                </a:lnTo>
                <a:lnTo>
                  <a:pt x="44227" y="3970"/>
                </a:lnTo>
                <a:lnTo>
                  <a:pt x="49805" y="2090"/>
                </a:lnTo>
                <a:lnTo>
                  <a:pt x="54794" y="836"/>
                </a:lnTo>
                <a:lnTo>
                  <a:pt x="59389" y="0"/>
                </a:lnTo>
                <a:lnTo>
                  <a:pt x="64993" y="712"/>
                </a:lnTo>
                <a:lnTo>
                  <a:pt x="71269" y="2458"/>
                </a:lnTo>
                <a:lnTo>
                  <a:pt x="77992" y="4891"/>
                </a:lnTo>
                <a:lnTo>
                  <a:pt x="83746" y="6514"/>
                </a:lnTo>
                <a:lnTo>
                  <a:pt x="88850" y="7595"/>
                </a:lnTo>
                <a:lnTo>
                  <a:pt x="93523" y="8316"/>
                </a:lnTo>
                <a:lnTo>
                  <a:pt x="99180" y="8797"/>
                </a:lnTo>
                <a:lnTo>
                  <a:pt x="105490" y="9118"/>
                </a:lnTo>
                <a:lnTo>
                  <a:pt x="112237" y="9331"/>
                </a:lnTo>
                <a:lnTo>
                  <a:pt x="118005" y="10744"/>
                </a:lnTo>
                <a:lnTo>
                  <a:pt x="123120" y="12955"/>
                </a:lnTo>
                <a:lnTo>
                  <a:pt x="127800" y="15700"/>
                </a:lnTo>
                <a:lnTo>
                  <a:pt x="132191" y="18799"/>
                </a:lnTo>
                <a:lnTo>
                  <a:pt x="136387" y="22136"/>
                </a:lnTo>
                <a:lnTo>
                  <a:pt x="140455" y="25630"/>
                </a:lnTo>
                <a:lnTo>
                  <a:pt x="143167" y="29229"/>
                </a:lnTo>
                <a:lnTo>
                  <a:pt x="146180" y="36615"/>
                </a:lnTo>
                <a:lnTo>
                  <a:pt x="147518" y="44132"/>
                </a:lnTo>
                <a:lnTo>
                  <a:pt x="148114" y="52975"/>
                </a:lnTo>
                <a:lnTo>
                  <a:pt x="148379" y="65372"/>
                </a:lnTo>
                <a:lnTo>
                  <a:pt x="147179" y="72234"/>
                </a:lnTo>
                <a:lnTo>
                  <a:pt x="145110" y="79349"/>
                </a:lnTo>
                <a:lnTo>
                  <a:pt x="142461" y="86632"/>
                </a:lnTo>
                <a:lnTo>
                  <a:pt x="139424" y="92758"/>
                </a:lnTo>
                <a:lnTo>
                  <a:pt x="136129" y="98112"/>
                </a:lnTo>
                <a:lnTo>
                  <a:pt x="132663" y="102950"/>
                </a:lnTo>
                <a:lnTo>
                  <a:pt x="125424" y="111714"/>
                </a:lnTo>
                <a:lnTo>
                  <a:pt x="121717" y="115829"/>
                </a:lnTo>
                <a:lnTo>
                  <a:pt x="114210" y="123788"/>
                </a:lnTo>
                <a:lnTo>
                  <a:pt x="99042" y="139245"/>
                </a:lnTo>
                <a:lnTo>
                  <a:pt x="95238" y="141803"/>
                </a:lnTo>
                <a:lnTo>
                  <a:pt x="91433" y="143508"/>
                </a:lnTo>
                <a:lnTo>
                  <a:pt x="87625" y="144645"/>
                </a:lnTo>
                <a:lnTo>
                  <a:pt x="83817" y="146673"/>
                </a:lnTo>
                <a:lnTo>
                  <a:pt x="80009" y="149294"/>
                </a:lnTo>
                <a:lnTo>
                  <a:pt x="76199" y="152313"/>
                </a:lnTo>
                <a:lnTo>
                  <a:pt x="73659" y="155594"/>
                </a:lnTo>
                <a:lnTo>
                  <a:pt x="71966" y="159053"/>
                </a:lnTo>
                <a:lnTo>
                  <a:pt x="70838" y="162628"/>
                </a:lnTo>
                <a:lnTo>
                  <a:pt x="68816" y="165011"/>
                </a:lnTo>
                <a:lnTo>
                  <a:pt x="66197" y="166600"/>
                </a:lnTo>
                <a:lnTo>
                  <a:pt x="63182" y="167660"/>
                </a:lnTo>
                <a:lnTo>
                  <a:pt x="62441" y="167096"/>
                </a:lnTo>
                <a:lnTo>
                  <a:pt x="63217" y="165450"/>
                </a:lnTo>
                <a:lnTo>
                  <a:pt x="65005" y="163083"/>
                </a:lnTo>
                <a:lnTo>
                  <a:pt x="67467" y="161505"/>
                </a:lnTo>
                <a:lnTo>
                  <a:pt x="73589" y="159751"/>
                </a:lnTo>
                <a:lnTo>
                  <a:pt x="80543" y="158972"/>
                </a:lnTo>
                <a:lnTo>
                  <a:pt x="84175" y="158764"/>
                </a:lnTo>
                <a:lnTo>
                  <a:pt x="90407" y="157356"/>
                </a:lnTo>
                <a:lnTo>
                  <a:pt x="98371" y="155146"/>
                </a:lnTo>
                <a:lnTo>
                  <a:pt x="107491" y="152404"/>
                </a:lnTo>
                <a:lnTo>
                  <a:pt x="116111" y="150575"/>
                </a:lnTo>
                <a:lnTo>
                  <a:pt x="124397" y="149356"/>
                </a:lnTo>
                <a:lnTo>
                  <a:pt x="132462" y="148544"/>
                </a:lnTo>
                <a:lnTo>
                  <a:pt x="139108" y="148002"/>
                </a:lnTo>
                <a:lnTo>
                  <a:pt x="144809" y="147641"/>
                </a:lnTo>
                <a:lnTo>
                  <a:pt x="149880" y="147400"/>
                </a:lnTo>
                <a:lnTo>
                  <a:pt x="155799" y="148509"/>
                </a:lnTo>
                <a:lnTo>
                  <a:pt x="162287" y="150519"/>
                </a:lnTo>
                <a:lnTo>
                  <a:pt x="169152" y="153129"/>
                </a:lnTo>
                <a:lnTo>
                  <a:pt x="174998" y="156139"/>
                </a:lnTo>
                <a:lnTo>
                  <a:pt x="180165" y="159416"/>
                </a:lnTo>
                <a:lnTo>
                  <a:pt x="184881" y="162870"/>
                </a:lnTo>
                <a:lnTo>
                  <a:pt x="190564" y="166443"/>
                </a:lnTo>
                <a:lnTo>
                  <a:pt x="196893" y="170094"/>
                </a:lnTo>
                <a:lnTo>
                  <a:pt x="203651" y="173799"/>
                </a:lnTo>
                <a:lnTo>
                  <a:pt x="209428" y="176269"/>
                </a:lnTo>
                <a:lnTo>
                  <a:pt x="214548" y="177916"/>
                </a:lnTo>
                <a:lnTo>
                  <a:pt x="219233" y="179013"/>
                </a:lnTo>
                <a:lnTo>
                  <a:pt x="222355" y="181015"/>
                </a:lnTo>
                <a:lnTo>
                  <a:pt x="224437" y="183620"/>
                </a:lnTo>
                <a:lnTo>
                  <a:pt x="228020" y="191170"/>
                </a:lnTo>
                <a:lnTo>
                  <a:pt x="233846" y="202993"/>
                </a:lnTo>
                <a:lnTo>
                  <a:pt x="235908" y="208431"/>
                </a:lnTo>
                <a:lnTo>
                  <a:pt x="237282" y="213327"/>
                </a:lnTo>
                <a:lnTo>
                  <a:pt x="238198" y="217861"/>
                </a:lnTo>
                <a:lnTo>
                  <a:pt x="237539" y="222154"/>
                </a:lnTo>
                <a:lnTo>
                  <a:pt x="233420" y="230309"/>
                </a:lnTo>
                <a:lnTo>
                  <a:pt x="227355" y="238168"/>
                </a:lnTo>
                <a:lnTo>
                  <a:pt x="223960" y="242041"/>
                </a:lnTo>
                <a:lnTo>
                  <a:pt x="219158" y="245894"/>
                </a:lnTo>
                <a:lnTo>
                  <a:pt x="213415" y="249732"/>
                </a:lnTo>
                <a:lnTo>
                  <a:pt x="207047" y="253561"/>
                </a:lnTo>
                <a:lnTo>
                  <a:pt x="201531" y="257384"/>
                </a:lnTo>
                <a:lnTo>
                  <a:pt x="196584" y="261202"/>
                </a:lnTo>
                <a:lnTo>
                  <a:pt x="192017" y="265017"/>
                </a:lnTo>
                <a:lnTo>
                  <a:pt x="186432" y="268831"/>
                </a:lnTo>
                <a:lnTo>
                  <a:pt x="180168" y="272644"/>
                </a:lnTo>
                <a:lnTo>
                  <a:pt x="173452" y="276455"/>
                </a:lnTo>
                <a:lnTo>
                  <a:pt x="166434" y="278996"/>
                </a:lnTo>
                <a:lnTo>
                  <a:pt x="159217" y="280690"/>
                </a:lnTo>
                <a:lnTo>
                  <a:pt x="151865" y="281820"/>
                </a:lnTo>
                <a:lnTo>
                  <a:pt x="145693" y="283842"/>
                </a:lnTo>
                <a:lnTo>
                  <a:pt x="140309" y="286461"/>
                </a:lnTo>
                <a:lnTo>
                  <a:pt x="135449" y="289477"/>
                </a:lnTo>
                <a:lnTo>
                  <a:pt x="129670" y="291488"/>
                </a:lnTo>
                <a:lnTo>
                  <a:pt x="123277" y="292828"/>
                </a:lnTo>
                <a:lnTo>
                  <a:pt x="116475" y="293721"/>
                </a:lnTo>
                <a:lnTo>
                  <a:pt x="105590" y="294317"/>
                </a:lnTo>
                <a:lnTo>
                  <a:pt x="76562" y="294979"/>
                </a:lnTo>
                <a:lnTo>
                  <a:pt x="11431" y="29550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4495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triangle is the figured form by three segments joining three </a:t>
            </a:r>
            <a:r>
              <a:rPr lang="en-US" dirty="0" err="1" smtClean="0"/>
              <a:t>noncollinear</a:t>
            </a:r>
            <a:r>
              <a:rPr lang="en-US" dirty="0" smtClean="0"/>
              <a:t> points.</a:t>
            </a:r>
          </a:p>
          <a:p>
            <a:r>
              <a:rPr lang="en-US" dirty="0" smtClean="0"/>
              <a:t>Each of the three points is called a vertex of the triangle (the plural of vertex is vertices.) </a:t>
            </a:r>
          </a:p>
          <a:p>
            <a:r>
              <a:rPr lang="en-US" dirty="0" smtClean="0"/>
              <a:t>The segments are the sides of the triangle.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2286000"/>
            <a:ext cx="264739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177"/>
          <p:cNvSpPr/>
          <p:nvPr/>
        </p:nvSpPr>
        <p:spPr bwMode="auto">
          <a:xfrm>
            <a:off x="6035040" y="3155004"/>
            <a:ext cx="194311" cy="193276"/>
          </a:xfrm>
          <a:custGeom>
            <a:avLst/>
            <a:gdLst/>
            <a:ahLst/>
            <a:cxnLst/>
            <a:rect l="0" t="0" r="0" b="0"/>
            <a:pathLst>
              <a:path w="194311" h="193276">
                <a:moveTo>
                  <a:pt x="0" y="79685"/>
                </a:moveTo>
                <a:lnTo>
                  <a:pt x="9841" y="89527"/>
                </a:lnTo>
                <a:lnTo>
                  <a:pt x="10723" y="93796"/>
                </a:lnTo>
                <a:lnTo>
                  <a:pt x="10959" y="96713"/>
                </a:lnTo>
                <a:lnTo>
                  <a:pt x="12386" y="99927"/>
                </a:lnTo>
                <a:lnTo>
                  <a:pt x="14607" y="103340"/>
                </a:lnTo>
                <a:lnTo>
                  <a:pt x="17358" y="106885"/>
                </a:lnTo>
                <a:lnTo>
                  <a:pt x="21731" y="110519"/>
                </a:lnTo>
                <a:lnTo>
                  <a:pt x="27188" y="114211"/>
                </a:lnTo>
                <a:lnTo>
                  <a:pt x="33365" y="117943"/>
                </a:lnTo>
                <a:lnTo>
                  <a:pt x="38753" y="121700"/>
                </a:lnTo>
                <a:lnTo>
                  <a:pt x="43615" y="125475"/>
                </a:lnTo>
                <a:lnTo>
                  <a:pt x="48127" y="129262"/>
                </a:lnTo>
                <a:lnTo>
                  <a:pt x="52404" y="133056"/>
                </a:lnTo>
                <a:lnTo>
                  <a:pt x="60544" y="140659"/>
                </a:lnTo>
                <a:lnTo>
                  <a:pt x="113588" y="193275"/>
                </a:lnTo>
                <a:lnTo>
                  <a:pt x="113983" y="190283"/>
                </a:lnTo>
                <a:lnTo>
                  <a:pt x="114089" y="187707"/>
                </a:lnTo>
                <a:lnTo>
                  <a:pt x="112889" y="184720"/>
                </a:lnTo>
                <a:lnTo>
                  <a:pt x="110819" y="181459"/>
                </a:lnTo>
                <a:lnTo>
                  <a:pt x="108169" y="178014"/>
                </a:lnTo>
                <a:lnTo>
                  <a:pt x="105132" y="175718"/>
                </a:lnTo>
                <a:lnTo>
                  <a:pt x="101838" y="174187"/>
                </a:lnTo>
                <a:lnTo>
                  <a:pt x="98372" y="173166"/>
                </a:lnTo>
                <a:lnTo>
                  <a:pt x="96061" y="171216"/>
                </a:lnTo>
                <a:lnTo>
                  <a:pt x="94521" y="168646"/>
                </a:lnTo>
                <a:lnTo>
                  <a:pt x="93494" y="165662"/>
                </a:lnTo>
                <a:lnTo>
                  <a:pt x="91539" y="161133"/>
                </a:lnTo>
                <a:lnTo>
                  <a:pt x="85980" y="149328"/>
                </a:lnTo>
                <a:lnTo>
                  <a:pt x="80180" y="141354"/>
                </a:lnTo>
                <a:lnTo>
                  <a:pt x="72503" y="132227"/>
                </a:lnTo>
                <a:lnTo>
                  <a:pt x="56354" y="114468"/>
                </a:lnTo>
                <a:lnTo>
                  <a:pt x="44942" y="102340"/>
                </a:lnTo>
                <a:lnTo>
                  <a:pt x="31378" y="88374"/>
                </a:lnTo>
                <a:lnTo>
                  <a:pt x="27269" y="82938"/>
                </a:lnTo>
                <a:lnTo>
                  <a:pt x="23259" y="76773"/>
                </a:lnTo>
                <a:lnTo>
                  <a:pt x="19316" y="70124"/>
                </a:lnTo>
                <a:lnTo>
                  <a:pt x="15417" y="61881"/>
                </a:lnTo>
                <a:lnTo>
                  <a:pt x="11548" y="52576"/>
                </a:lnTo>
                <a:lnTo>
                  <a:pt x="2281" y="28469"/>
                </a:lnTo>
                <a:lnTo>
                  <a:pt x="1520" y="23951"/>
                </a:lnTo>
                <a:lnTo>
                  <a:pt x="1013" y="18399"/>
                </a:lnTo>
                <a:lnTo>
                  <a:pt x="676" y="12158"/>
                </a:lnTo>
                <a:lnTo>
                  <a:pt x="1720" y="7997"/>
                </a:lnTo>
                <a:lnTo>
                  <a:pt x="3686" y="5223"/>
                </a:lnTo>
                <a:lnTo>
                  <a:pt x="6267" y="3374"/>
                </a:lnTo>
                <a:lnTo>
                  <a:pt x="9258" y="2141"/>
                </a:lnTo>
                <a:lnTo>
                  <a:pt x="12522" y="1319"/>
                </a:lnTo>
                <a:lnTo>
                  <a:pt x="15968" y="771"/>
                </a:lnTo>
                <a:lnTo>
                  <a:pt x="19535" y="406"/>
                </a:lnTo>
                <a:lnTo>
                  <a:pt x="23183" y="163"/>
                </a:lnTo>
                <a:lnTo>
                  <a:pt x="26886" y="0"/>
                </a:lnTo>
                <a:lnTo>
                  <a:pt x="30623" y="1162"/>
                </a:lnTo>
                <a:lnTo>
                  <a:pt x="34386" y="3206"/>
                </a:lnTo>
                <a:lnTo>
                  <a:pt x="38163" y="5839"/>
                </a:lnTo>
                <a:lnTo>
                  <a:pt x="41952" y="7595"/>
                </a:lnTo>
                <a:lnTo>
                  <a:pt x="45748" y="8765"/>
                </a:lnTo>
                <a:lnTo>
                  <a:pt x="49549" y="9545"/>
                </a:lnTo>
                <a:lnTo>
                  <a:pt x="53352" y="11335"/>
                </a:lnTo>
                <a:lnTo>
                  <a:pt x="57158" y="13799"/>
                </a:lnTo>
                <a:lnTo>
                  <a:pt x="60965" y="16711"/>
                </a:lnTo>
                <a:lnTo>
                  <a:pt x="64773" y="19922"/>
                </a:lnTo>
                <a:lnTo>
                  <a:pt x="68582" y="23333"/>
                </a:lnTo>
                <a:lnTo>
                  <a:pt x="72391" y="26877"/>
                </a:lnTo>
                <a:lnTo>
                  <a:pt x="77471" y="30510"/>
                </a:lnTo>
                <a:lnTo>
                  <a:pt x="83397" y="34202"/>
                </a:lnTo>
                <a:lnTo>
                  <a:pt x="89888" y="37933"/>
                </a:lnTo>
                <a:lnTo>
                  <a:pt x="95485" y="41691"/>
                </a:lnTo>
                <a:lnTo>
                  <a:pt x="100486" y="45465"/>
                </a:lnTo>
                <a:lnTo>
                  <a:pt x="105091" y="49252"/>
                </a:lnTo>
                <a:lnTo>
                  <a:pt x="109431" y="53047"/>
                </a:lnTo>
                <a:lnTo>
                  <a:pt x="113593" y="56846"/>
                </a:lnTo>
                <a:lnTo>
                  <a:pt x="121606" y="64455"/>
                </a:lnTo>
                <a:lnTo>
                  <a:pt x="129400" y="72070"/>
                </a:lnTo>
                <a:lnTo>
                  <a:pt x="133257" y="74608"/>
                </a:lnTo>
                <a:lnTo>
                  <a:pt x="137097" y="76301"/>
                </a:lnTo>
                <a:lnTo>
                  <a:pt x="140928" y="77429"/>
                </a:lnTo>
                <a:lnTo>
                  <a:pt x="143482" y="79451"/>
                </a:lnTo>
                <a:lnTo>
                  <a:pt x="145184" y="82069"/>
                </a:lnTo>
                <a:lnTo>
                  <a:pt x="146319" y="85085"/>
                </a:lnTo>
                <a:lnTo>
                  <a:pt x="149616" y="87095"/>
                </a:lnTo>
                <a:lnTo>
                  <a:pt x="154354" y="88435"/>
                </a:lnTo>
                <a:lnTo>
                  <a:pt x="160052" y="89328"/>
                </a:lnTo>
                <a:lnTo>
                  <a:pt x="163852" y="91194"/>
                </a:lnTo>
                <a:lnTo>
                  <a:pt x="166384" y="93708"/>
                </a:lnTo>
                <a:lnTo>
                  <a:pt x="168073" y="96654"/>
                </a:lnTo>
                <a:lnTo>
                  <a:pt x="170469" y="98618"/>
                </a:lnTo>
                <a:lnTo>
                  <a:pt x="173335" y="99927"/>
                </a:lnTo>
                <a:lnTo>
                  <a:pt x="176516" y="100800"/>
                </a:lnTo>
                <a:lnTo>
                  <a:pt x="179908" y="101382"/>
                </a:lnTo>
                <a:lnTo>
                  <a:pt x="183438" y="101770"/>
                </a:lnTo>
                <a:lnTo>
                  <a:pt x="194310" y="10254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78"/>
          <p:cNvSpPr/>
          <p:nvPr/>
        </p:nvSpPr>
        <p:spPr bwMode="auto">
          <a:xfrm>
            <a:off x="6057900" y="3200400"/>
            <a:ext cx="80010" cy="137160"/>
          </a:xfrm>
          <a:custGeom>
            <a:avLst/>
            <a:gdLst/>
            <a:ahLst/>
            <a:cxnLst/>
            <a:rect l="0" t="0" r="0" b="0"/>
            <a:pathLst>
              <a:path w="80010" h="137160">
                <a:moveTo>
                  <a:pt x="0" y="137159"/>
                </a:moveTo>
                <a:lnTo>
                  <a:pt x="0" y="131092"/>
                </a:lnTo>
                <a:lnTo>
                  <a:pt x="1270" y="126764"/>
                </a:lnTo>
                <a:lnTo>
                  <a:pt x="3387" y="121339"/>
                </a:lnTo>
                <a:lnTo>
                  <a:pt x="9841" y="106518"/>
                </a:lnTo>
                <a:lnTo>
                  <a:pt x="11640" y="104032"/>
                </a:lnTo>
                <a:lnTo>
                  <a:pt x="14110" y="101105"/>
                </a:lnTo>
                <a:lnTo>
                  <a:pt x="17026" y="97883"/>
                </a:lnTo>
                <a:lnTo>
                  <a:pt x="18971" y="94465"/>
                </a:lnTo>
                <a:lnTo>
                  <a:pt x="20267" y="90916"/>
                </a:lnTo>
                <a:lnTo>
                  <a:pt x="21132" y="87281"/>
                </a:lnTo>
                <a:lnTo>
                  <a:pt x="22977" y="83587"/>
                </a:lnTo>
                <a:lnTo>
                  <a:pt x="25478" y="79855"/>
                </a:lnTo>
                <a:lnTo>
                  <a:pt x="28415" y="76096"/>
                </a:lnTo>
                <a:lnTo>
                  <a:pt x="31643" y="72320"/>
                </a:lnTo>
                <a:lnTo>
                  <a:pt x="35065" y="68533"/>
                </a:lnTo>
                <a:lnTo>
                  <a:pt x="43615" y="59398"/>
                </a:lnTo>
                <a:lnTo>
                  <a:pt x="44317" y="57379"/>
                </a:lnTo>
                <a:lnTo>
                  <a:pt x="44784" y="54762"/>
                </a:lnTo>
                <a:lnTo>
                  <a:pt x="45096" y="51748"/>
                </a:lnTo>
                <a:lnTo>
                  <a:pt x="46574" y="48468"/>
                </a:lnTo>
                <a:lnTo>
                  <a:pt x="48829" y="45012"/>
                </a:lnTo>
                <a:lnTo>
                  <a:pt x="55507" y="36407"/>
                </a:lnTo>
                <a:lnTo>
                  <a:pt x="57324" y="34431"/>
                </a:lnTo>
                <a:lnTo>
                  <a:pt x="65950" y="25583"/>
                </a:lnTo>
                <a:lnTo>
                  <a:pt x="77908" y="13544"/>
                </a:lnTo>
                <a:lnTo>
                  <a:pt x="78608" y="11569"/>
                </a:lnTo>
                <a:lnTo>
                  <a:pt x="79075" y="8982"/>
                </a:lnTo>
                <a:lnTo>
                  <a:pt x="8000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79"/>
          <p:cNvSpPr/>
          <p:nvPr/>
        </p:nvSpPr>
        <p:spPr bwMode="auto">
          <a:xfrm>
            <a:off x="6092189" y="3131819"/>
            <a:ext cx="125732" cy="102871"/>
          </a:xfrm>
          <a:custGeom>
            <a:avLst/>
            <a:gdLst/>
            <a:ahLst/>
            <a:cxnLst/>
            <a:rect l="0" t="0" r="0" b="0"/>
            <a:pathLst>
              <a:path w="125732" h="102871">
                <a:moveTo>
                  <a:pt x="0" y="0"/>
                </a:moveTo>
                <a:lnTo>
                  <a:pt x="6069" y="0"/>
                </a:lnTo>
                <a:lnTo>
                  <a:pt x="9125" y="1270"/>
                </a:lnTo>
                <a:lnTo>
                  <a:pt x="12434" y="3387"/>
                </a:lnTo>
                <a:lnTo>
                  <a:pt x="15909" y="6068"/>
                </a:lnTo>
                <a:lnTo>
                  <a:pt x="19496" y="7856"/>
                </a:lnTo>
                <a:lnTo>
                  <a:pt x="23158" y="9047"/>
                </a:lnTo>
                <a:lnTo>
                  <a:pt x="26868" y="9842"/>
                </a:lnTo>
                <a:lnTo>
                  <a:pt x="29343" y="11642"/>
                </a:lnTo>
                <a:lnTo>
                  <a:pt x="30992" y="14111"/>
                </a:lnTo>
                <a:lnTo>
                  <a:pt x="32091" y="17027"/>
                </a:lnTo>
                <a:lnTo>
                  <a:pt x="34094" y="20242"/>
                </a:lnTo>
                <a:lnTo>
                  <a:pt x="36700" y="23655"/>
                </a:lnTo>
                <a:lnTo>
                  <a:pt x="39707" y="27200"/>
                </a:lnTo>
                <a:lnTo>
                  <a:pt x="56594" y="44686"/>
                </a:lnTo>
                <a:lnTo>
                  <a:pt x="68210" y="56461"/>
                </a:lnTo>
                <a:lnTo>
                  <a:pt x="77223" y="64311"/>
                </a:lnTo>
                <a:lnTo>
                  <a:pt x="84502" y="69544"/>
                </a:lnTo>
                <a:lnTo>
                  <a:pt x="125731" y="10287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80"/>
          <p:cNvSpPr/>
          <p:nvPr/>
        </p:nvSpPr>
        <p:spPr bwMode="auto">
          <a:xfrm>
            <a:off x="6069800" y="3006288"/>
            <a:ext cx="203152" cy="251263"/>
          </a:xfrm>
          <a:custGeom>
            <a:avLst/>
            <a:gdLst/>
            <a:ahLst/>
            <a:cxnLst/>
            <a:rect l="0" t="0" r="0" b="0"/>
            <a:pathLst>
              <a:path w="203152" h="251263">
                <a:moveTo>
                  <a:pt x="10959" y="159821"/>
                </a:moveTo>
                <a:lnTo>
                  <a:pt x="4892" y="147686"/>
                </a:lnTo>
                <a:lnTo>
                  <a:pt x="3104" y="141571"/>
                </a:lnTo>
                <a:lnTo>
                  <a:pt x="1913" y="134955"/>
                </a:lnTo>
                <a:lnTo>
                  <a:pt x="1118" y="128004"/>
                </a:lnTo>
                <a:lnTo>
                  <a:pt x="588" y="122099"/>
                </a:lnTo>
                <a:lnTo>
                  <a:pt x="236" y="116893"/>
                </a:lnTo>
                <a:lnTo>
                  <a:pt x="0" y="112153"/>
                </a:lnTo>
                <a:lnTo>
                  <a:pt x="1113" y="106452"/>
                </a:lnTo>
                <a:lnTo>
                  <a:pt x="3126" y="100112"/>
                </a:lnTo>
                <a:lnTo>
                  <a:pt x="5737" y="93345"/>
                </a:lnTo>
                <a:lnTo>
                  <a:pt x="7477" y="87564"/>
                </a:lnTo>
                <a:lnTo>
                  <a:pt x="8639" y="82440"/>
                </a:lnTo>
                <a:lnTo>
                  <a:pt x="9412" y="77754"/>
                </a:lnTo>
                <a:lnTo>
                  <a:pt x="11198" y="73360"/>
                </a:lnTo>
                <a:lnTo>
                  <a:pt x="13658" y="69160"/>
                </a:lnTo>
                <a:lnTo>
                  <a:pt x="16568" y="65091"/>
                </a:lnTo>
                <a:lnTo>
                  <a:pt x="18509" y="61108"/>
                </a:lnTo>
                <a:lnTo>
                  <a:pt x="20665" y="53295"/>
                </a:lnTo>
                <a:lnTo>
                  <a:pt x="25010" y="45590"/>
                </a:lnTo>
                <a:lnTo>
                  <a:pt x="27946" y="41757"/>
                </a:lnTo>
                <a:lnTo>
                  <a:pt x="31209" y="34112"/>
                </a:lnTo>
                <a:lnTo>
                  <a:pt x="32079" y="30295"/>
                </a:lnTo>
                <a:lnTo>
                  <a:pt x="35199" y="26481"/>
                </a:lnTo>
                <a:lnTo>
                  <a:pt x="39820" y="22668"/>
                </a:lnTo>
                <a:lnTo>
                  <a:pt x="45440" y="18856"/>
                </a:lnTo>
                <a:lnTo>
                  <a:pt x="50457" y="15044"/>
                </a:lnTo>
                <a:lnTo>
                  <a:pt x="55071" y="11233"/>
                </a:lnTo>
                <a:lnTo>
                  <a:pt x="59417" y="7423"/>
                </a:lnTo>
                <a:lnTo>
                  <a:pt x="63584" y="4882"/>
                </a:lnTo>
                <a:lnTo>
                  <a:pt x="67633" y="3189"/>
                </a:lnTo>
                <a:lnTo>
                  <a:pt x="71602" y="2060"/>
                </a:lnTo>
                <a:lnTo>
                  <a:pt x="75517" y="1307"/>
                </a:lnTo>
                <a:lnTo>
                  <a:pt x="79399" y="805"/>
                </a:lnTo>
                <a:lnTo>
                  <a:pt x="83255" y="470"/>
                </a:lnTo>
                <a:lnTo>
                  <a:pt x="87097" y="248"/>
                </a:lnTo>
                <a:lnTo>
                  <a:pt x="94752" y="0"/>
                </a:lnTo>
                <a:lnTo>
                  <a:pt x="97301" y="1204"/>
                </a:lnTo>
                <a:lnTo>
                  <a:pt x="99000" y="3276"/>
                </a:lnTo>
                <a:lnTo>
                  <a:pt x="100133" y="5928"/>
                </a:lnTo>
                <a:lnTo>
                  <a:pt x="100889" y="10236"/>
                </a:lnTo>
                <a:lnTo>
                  <a:pt x="101393" y="15648"/>
                </a:lnTo>
                <a:lnTo>
                  <a:pt x="101728" y="21796"/>
                </a:lnTo>
                <a:lnTo>
                  <a:pt x="102201" y="66855"/>
                </a:lnTo>
                <a:lnTo>
                  <a:pt x="102341" y="104195"/>
                </a:lnTo>
                <a:lnTo>
                  <a:pt x="101091" y="112577"/>
                </a:lnTo>
                <a:lnTo>
                  <a:pt x="98987" y="119435"/>
                </a:lnTo>
                <a:lnTo>
                  <a:pt x="96315" y="125277"/>
                </a:lnTo>
                <a:lnTo>
                  <a:pt x="94533" y="130442"/>
                </a:lnTo>
                <a:lnTo>
                  <a:pt x="93345" y="135155"/>
                </a:lnTo>
                <a:lnTo>
                  <a:pt x="92026" y="141239"/>
                </a:lnTo>
                <a:lnTo>
                  <a:pt x="91673" y="141083"/>
                </a:lnTo>
                <a:lnTo>
                  <a:pt x="91439" y="139709"/>
                </a:lnTo>
                <a:lnTo>
                  <a:pt x="92552" y="137523"/>
                </a:lnTo>
                <a:lnTo>
                  <a:pt x="97176" y="131708"/>
                </a:lnTo>
                <a:lnTo>
                  <a:pt x="98918" y="127109"/>
                </a:lnTo>
                <a:lnTo>
                  <a:pt x="100078" y="121503"/>
                </a:lnTo>
                <a:lnTo>
                  <a:pt x="100852" y="115226"/>
                </a:lnTo>
                <a:lnTo>
                  <a:pt x="102638" y="109771"/>
                </a:lnTo>
                <a:lnTo>
                  <a:pt x="105099" y="104864"/>
                </a:lnTo>
                <a:lnTo>
                  <a:pt x="112105" y="93932"/>
                </a:lnTo>
                <a:lnTo>
                  <a:pt x="116450" y="89051"/>
                </a:lnTo>
                <a:lnTo>
                  <a:pt x="119386" y="85971"/>
                </a:lnTo>
                <a:lnTo>
                  <a:pt x="122614" y="83918"/>
                </a:lnTo>
                <a:lnTo>
                  <a:pt x="126036" y="82549"/>
                </a:lnTo>
                <a:lnTo>
                  <a:pt x="129587" y="81636"/>
                </a:lnTo>
                <a:lnTo>
                  <a:pt x="133224" y="79758"/>
                </a:lnTo>
                <a:lnTo>
                  <a:pt x="136919" y="77236"/>
                </a:lnTo>
                <a:lnTo>
                  <a:pt x="140653" y="74285"/>
                </a:lnTo>
                <a:lnTo>
                  <a:pt x="144412" y="72317"/>
                </a:lnTo>
                <a:lnTo>
                  <a:pt x="148188" y="71005"/>
                </a:lnTo>
                <a:lnTo>
                  <a:pt x="151975" y="70130"/>
                </a:lnTo>
                <a:lnTo>
                  <a:pt x="155769" y="70817"/>
                </a:lnTo>
                <a:lnTo>
                  <a:pt x="159570" y="72546"/>
                </a:lnTo>
                <a:lnTo>
                  <a:pt x="163373" y="74967"/>
                </a:lnTo>
                <a:lnTo>
                  <a:pt x="167179" y="76582"/>
                </a:lnTo>
                <a:lnTo>
                  <a:pt x="170986" y="77659"/>
                </a:lnTo>
                <a:lnTo>
                  <a:pt x="174794" y="78376"/>
                </a:lnTo>
                <a:lnTo>
                  <a:pt x="177332" y="80125"/>
                </a:lnTo>
                <a:lnTo>
                  <a:pt x="179025" y="82560"/>
                </a:lnTo>
                <a:lnTo>
                  <a:pt x="180153" y="85454"/>
                </a:lnTo>
                <a:lnTo>
                  <a:pt x="184793" y="92056"/>
                </a:lnTo>
                <a:lnTo>
                  <a:pt x="187808" y="95594"/>
                </a:lnTo>
                <a:lnTo>
                  <a:pt x="191089" y="100493"/>
                </a:lnTo>
                <a:lnTo>
                  <a:pt x="194546" y="106299"/>
                </a:lnTo>
                <a:lnTo>
                  <a:pt x="198120" y="112710"/>
                </a:lnTo>
                <a:lnTo>
                  <a:pt x="200503" y="118254"/>
                </a:lnTo>
                <a:lnTo>
                  <a:pt x="202092" y="123220"/>
                </a:lnTo>
                <a:lnTo>
                  <a:pt x="203151" y="127800"/>
                </a:lnTo>
                <a:lnTo>
                  <a:pt x="202587" y="134664"/>
                </a:lnTo>
                <a:lnTo>
                  <a:pt x="200941" y="143050"/>
                </a:lnTo>
                <a:lnTo>
                  <a:pt x="198574" y="152450"/>
                </a:lnTo>
                <a:lnTo>
                  <a:pt x="195726" y="162527"/>
                </a:lnTo>
                <a:lnTo>
                  <a:pt x="189174" y="183884"/>
                </a:lnTo>
                <a:lnTo>
                  <a:pt x="186920" y="192373"/>
                </a:lnTo>
                <a:lnTo>
                  <a:pt x="185416" y="199302"/>
                </a:lnTo>
                <a:lnTo>
                  <a:pt x="184414" y="205192"/>
                </a:lnTo>
                <a:lnTo>
                  <a:pt x="182476" y="210389"/>
                </a:lnTo>
                <a:lnTo>
                  <a:pt x="179914" y="215123"/>
                </a:lnTo>
                <a:lnTo>
                  <a:pt x="176936" y="219549"/>
                </a:lnTo>
                <a:lnTo>
                  <a:pt x="172410" y="223770"/>
                </a:lnTo>
                <a:lnTo>
                  <a:pt x="166854" y="227854"/>
                </a:lnTo>
                <a:lnTo>
                  <a:pt x="160608" y="231846"/>
                </a:lnTo>
                <a:lnTo>
                  <a:pt x="155175" y="234508"/>
                </a:lnTo>
                <a:lnTo>
                  <a:pt x="150283" y="236283"/>
                </a:lnTo>
                <a:lnTo>
                  <a:pt x="145752" y="237465"/>
                </a:lnTo>
                <a:lnTo>
                  <a:pt x="141461" y="238254"/>
                </a:lnTo>
                <a:lnTo>
                  <a:pt x="137331" y="238780"/>
                </a:lnTo>
                <a:lnTo>
                  <a:pt x="113829" y="25126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81"/>
          <p:cNvSpPr/>
          <p:nvPr/>
        </p:nvSpPr>
        <p:spPr bwMode="auto">
          <a:xfrm>
            <a:off x="5852159" y="2903219"/>
            <a:ext cx="285751" cy="320041"/>
          </a:xfrm>
          <a:custGeom>
            <a:avLst/>
            <a:gdLst/>
            <a:ahLst/>
            <a:cxnLst/>
            <a:rect l="0" t="0" r="0" b="0"/>
            <a:pathLst>
              <a:path w="285751" h="320041">
                <a:moveTo>
                  <a:pt x="0" y="320040"/>
                </a:moveTo>
                <a:lnTo>
                  <a:pt x="6069" y="307905"/>
                </a:lnTo>
                <a:lnTo>
                  <a:pt x="12434" y="298560"/>
                </a:lnTo>
                <a:lnTo>
                  <a:pt x="19496" y="290174"/>
                </a:lnTo>
                <a:lnTo>
                  <a:pt x="26868" y="282213"/>
                </a:lnTo>
                <a:lnTo>
                  <a:pt x="30612" y="279582"/>
                </a:lnTo>
                <a:lnTo>
                  <a:pt x="38160" y="276659"/>
                </a:lnTo>
                <a:lnTo>
                  <a:pt x="44490" y="270800"/>
                </a:lnTo>
                <a:lnTo>
                  <a:pt x="52520" y="261813"/>
                </a:lnTo>
                <a:lnTo>
                  <a:pt x="61684" y="250742"/>
                </a:lnTo>
                <a:lnTo>
                  <a:pt x="69062" y="240822"/>
                </a:lnTo>
                <a:lnTo>
                  <a:pt x="75252" y="231668"/>
                </a:lnTo>
                <a:lnTo>
                  <a:pt x="80648" y="223025"/>
                </a:lnTo>
                <a:lnTo>
                  <a:pt x="86785" y="215994"/>
                </a:lnTo>
                <a:lnTo>
                  <a:pt x="93418" y="210036"/>
                </a:lnTo>
                <a:lnTo>
                  <a:pt x="100379" y="204794"/>
                </a:lnTo>
                <a:lnTo>
                  <a:pt x="107559" y="196219"/>
                </a:lnTo>
                <a:lnTo>
                  <a:pt x="114886" y="185423"/>
                </a:lnTo>
                <a:lnTo>
                  <a:pt x="122311" y="173146"/>
                </a:lnTo>
                <a:lnTo>
                  <a:pt x="131071" y="161151"/>
                </a:lnTo>
                <a:lnTo>
                  <a:pt x="140721" y="149344"/>
                </a:lnTo>
                <a:lnTo>
                  <a:pt x="159063" y="128605"/>
                </a:lnTo>
                <a:lnTo>
                  <a:pt x="171448" y="115155"/>
                </a:lnTo>
                <a:lnTo>
                  <a:pt x="191629" y="94375"/>
                </a:lnTo>
                <a:lnTo>
                  <a:pt x="207627" y="78199"/>
                </a:lnTo>
                <a:lnTo>
                  <a:pt x="213348" y="71183"/>
                </a:lnTo>
                <a:lnTo>
                  <a:pt x="219702" y="62695"/>
                </a:lnTo>
                <a:lnTo>
                  <a:pt x="226478" y="53227"/>
                </a:lnTo>
                <a:lnTo>
                  <a:pt x="233535" y="45645"/>
                </a:lnTo>
                <a:lnTo>
                  <a:pt x="240780" y="39320"/>
                </a:lnTo>
                <a:lnTo>
                  <a:pt x="248151" y="33833"/>
                </a:lnTo>
                <a:lnTo>
                  <a:pt x="253064" y="28906"/>
                </a:lnTo>
                <a:lnTo>
                  <a:pt x="256340" y="24351"/>
                </a:lnTo>
                <a:lnTo>
                  <a:pt x="258523" y="20044"/>
                </a:lnTo>
                <a:lnTo>
                  <a:pt x="261249" y="17173"/>
                </a:lnTo>
                <a:lnTo>
                  <a:pt x="264336" y="15259"/>
                </a:lnTo>
                <a:lnTo>
                  <a:pt x="267664" y="13983"/>
                </a:lnTo>
                <a:lnTo>
                  <a:pt x="274749" y="9178"/>
                </a:lnTo>
                <a:lnTo>
                  <a:pt x="28575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82"/>
          <p:cNvSpPr/>
          <p:nvPr/>
        </p:nvSpPr>
        <p:spPr bwMode="auto">
          <a:xfrm>
            <a:off x="7486650" y="2846087"/>
            <a:ext cx="292194" cy="274146"/>
          </a:xfrm>
          <a:custGeom>
            <a:avLst/>
            <a:gdLst/>
            <a:ahLst/>
            <a:cxnLst/>
            <a:rect l="0" t="0" r="0" b="0"/>
            <a:pathLst>
              <a:path w="292194" h="274146">
                <a:moveTo>
                  <a:pt x="125729" y="34272"/>
                </a:moveTo>
                <a:lnTo>
                  <a:pt x="131798" y="34272"/>
                </a:lnTo>
                <a:lnTo>
                  <a:pt x="133584" y="35542"/>
                </a:lnTo>
                <a:lnTo>
                  <a:pt x="134777" y="37659"/>
                </a:lnTo>
                <a:lnTo>
                  <a:pt x="136689" y="44114"/>
                </a:lnTo>
                <a:lnTo>
                  <a:pt x="133563" y="48383"/>
                </a:lnTo>
                <a:lnTo>
                  <a:pt x="130952" y="51299"/>
                </a:lnTo>
                <a:lnTo>
                  <a:pt x="129211" y="54514"/>
                </a:lnTo>
                <a:lnTo>
                  <a:pt x="127277" y="61472"/>
                </a:lnTo>
                <a:lnTo>
                  <a:pt x="125491" y="66376"/>
                </a:lnTo>
                <a:lnTo>
                  <a:pt x="123030" y="72185"/>
                </a:lnTo>
                <a:lnTo>
                  <a:pt x="120120" y="78597"/>
                </a:lnTo>
                <a:lnTo>
                  <a:pt x="116910" y="84142"/>
                </a:lnTo>
                <a:lnTo>
                  <a:pt x="113500" y="89109"/>
                </a:lnTo>
                <a:lnTo>
                  <a:pt x="109956" y="93690"/>
                </a:lnTo>
                <a:lnTo>
                  <a:pt x="106019" y="102167"/>
                </a:lnTo>
                <a:lnTo>
                  <a:pt x="104969" y="106206"/>
                </a:lnTo>
                <a:lnTo>
                  <a:pt x="100416" y="114079"/>
                </a:lnTo>
                <a:lnTo>
                  <a:pt x="97424" y="117957"/>
                </a:lnTo>
                <a:lnTo>
                  <a:pt x="94160" y="120542"/>
                </a:lnTo>
                <a:lnTo>
                  <a:pt x="90713" y="122266"/>
                </a:lnTo>
                <a:lnTo>
                  <a:pt x="87145" y="123414"/>
                </a:lnTo>
                <a:lnTo>
                  <a:pt x="84766" y="125451"/>
                </a:lnTo>
                <a:lnTo>
                  <a:pt x="83180" y="128078"/>
                </a:lnTo>
                <a:lnTo>
                  <a:pt x="82124" y="131100"/>
                </a:lnTo>
                <a:lnTo>
                  <a:pt x="77563" y="137843"/>
                </a:lnTo>
                <a:lnTo>
                  <a:pt x="74568" y="141420"/>
                </a:lnTo>
                <a:lnTo>
                  <a:pt x="71302" y="143804"/>
                </a:lnTo>
                <a:lnTo>
                  <a:pt x="64286" y="146453"/>
                </a:lnTo>
                <a:lnTo>
                  <a:pt x="61907" y="148429"/>
                </a:lnTo>
                <a:lnTo>
                  <a:pt x="60321" y="151017"/>
                </a:lnTo>
                <a:lnTo>
                  <a:pt x="59264" y="154012"/>
                </a:lnTo>
                <a:lnTo>
                  <a:pt x="54703" y="160727"/>
                </a:lnTo>
                <a:lnTo>
                  <a:pt x="51708" y="164295"/>
                </a:lnTo>
                <a:lnTo>
                  <a:pt x="49712" y="165404"/>
                </a:lnTo>
                <a:lnTo>
                  <a:pt x="48381" y="164874"/>
                </a:lnTo>
                <a:lnTo>
                  <a:pt x="47494" y="163250"/>
                </a:lnTo>
                <a:lnTo>
                  <a:pt x="46508" y="158059"/>
                </a:lnTo>
                <a:lnTo>
                  <a:pt x="46246" y="154897"/>
                </a:lnTo>
                <a:lnTo>
                  <a:pt x="47340" y="150249"/>
                </a:lnTo>
                <a:lnTo>
                  <a:pt x="49340" y="144610"/>
                </a:lnTo>
                <a:lnTo>
                  <a:pt x="51943" y="138311"/>
                </a:lnTo>
                <a:lnTo>
                  <a:pt x="56219" y="131571"/>
                </a:lnTo>
                <a:lnTo>
                  <a:pt x="61609" y="124538"/>
                </a:lnTo>
                <a:lnTo>
                  <a:pt x="67742" y="117310"/>
                </a:lnTo>
                <a:lnTo>
                  <a:pt x="71831" y="111221"/>
                </a:lnTo>
                <a:lnTo>
                  <a:pt x="74558" y="105891"/>
                </a:lnTo>
                <a:lnTo>
                  <a:pt x="76375" y="101068"/>
                </a:lnTo>
                <a:lnTo>
                  <a:pt x="80126" y="95313"/>
                </a:lnTo>
                <a:lnTo>
                  <a:pt x="85168" y="88936"/>
                </a:lnTo>
                <a:lnTo>
                  <a:pt x="91068" y="82145"/>
                </a:lnTo>
                <a:lnTo>
                  <a:pt x="101011" y="71212"/>
                </a:lnTo>
                <a:lnTo>
                  <a:pt x="109663" y="62120"/>
                </a:lnTo>
                <a:lnTo>
                  <a:pt x="140937" y="30509"/>
                </a:lnTo>
                <a:lnTo>
                  <a:pt x="146028" y="26683"/>
                </a:lnTo>
                <a:lnTo>
                  <a:pt x="151962" y="22863"/>
                </a:lnTo>
                <a:lnTo>
                  <a:pt x="158457" y="19046"/>
                </a:lnTo>
                <a:lnTo>
                  <a:pt x="165328" y="15232"/>
                </a:lnTo>
                <a:lnTo>
                  <a:pt x="179735" y="7607"/>
                </a:lnTo>
                <a:lnTo>
                  <a:pt x="185863" y="5065"/>
                </a:lnTo>
                <a:lnTo>
                  <a:pt x="191219" y="3371"/>
                </a:lnTo>
                <a:lnTo>
                  <a:pt x="196059" y="2242"/>
                </a:lnTo>
                <a:lnTo>
                  <a:pt x="204824" y="987"/>
                </a:lnTo>
                <a:lnTo>
                  <a:pt x="208939" y="652"/>
                </a:lnTo>
                <a:lnTo>
                  <a:pt x="214223" y="429"/>
                </a:lnTo>
                <a:lnTo>
                  <a:pt x="232524" y="115"/>
                </a:lnTo>
                <a:lnTo>
                  <a:pt x="254783" y="0"/>
                </a:lnTo>
                <a:lnTo>
                  <a:pt x="258755" y="1264"/>
                </a:lnTo>
                <a:lnTo>
                  <a:pt x="266555" y="6055"/>
                </a:lnTo>
                <a:lnTo>
                  <a:pt x="269143" y="9111"/>
                </a:lnTo>
                <a:lnTo>
                  <a:pt x="270869" y="12418"/>
                </a:lnTo>
                <a:lnTo>
                  <a:pt x="272786" y="19479"/>
                </a:lnTo>
                <a:lnTo>
                  <a:pt x="273638" y="26851"/>
                </a:lnTo>
                <a:lnTo>
                  <a:pt x="274017" y="34361"/>
                </a:lnTo>
                <a:lnTo>
                  <a:pt x="274118" y="38141"/>
                </a:lnTo>
                <a:lnTo>
                  <a:pt x="272915" y="41932"/>
                </a:lnTo>
                <a:lnTo>
                  <a:pt x="268192" y="49530"/>
                </a:lnTo>
                <a:lnTo>
                  <a:pt x="261859" y="57140"/>
                </a:lnTo>
                <a:lnTo>
                  <a:pt x="258392" y="60948"/>
                </a:lnTo>
                <a:lnTo>
                  <a:pt x="254812" y="63486"/>
                </a:lnTo>
                <a:lnTo>
                  <a:pt x="247446" y="66306"/>
                </a:lnTo>
                <a:lnTo>
                  <a:pt x="241164" y="69598"/>
                </a:lnTo>
                <a:lnTo>
                  <a:pt x="233166" y="74333"/>
                </a:lnTo>
                <a:lnTo>
                  <a:pt x="224024" y="80029"/>
                </a:lnTo>
                <a:lnTo>
                  <a:pt x="216658" y="85097"/>
                </a:lnTo>
                <a:lnTo>
                  <a:pt x="210479" y="89746"/>
                </a:lnTo>
                <a:lnTo>
                  <a:pt x="205089" y="94115"/>
                </a:lnTo>
                <a:lnTo>
                  <a:pt x="198956" y="97027"/>
                </a:lnTo>
                <a:lnTo>
                  <a:pt x="192327" y="98969"/>
                </a:lnTo>
                <a:lnTo>
                  <a:pt x="185368" y="100263"/>
                </a:lnTo>
                <a:lnTo>
                  <a:pt x="179458" y="102396"/>
                </a:lnTo>
                <a:lnTo>
                  <a:pt x="174249" y="105088"/>
                </a:lnTo>
                <a:lnTo>
                  <a:pt x="169505" y="108153"/>
                </a:lnTo>
                <a:lnTo>
                  <a:pt x="163803" y="110196"/>
                </a:lnTo>
                <a:lnTo>
                  <a:pt x="157463" y="111559"/>
                </a:lnTo>
                <a:lnTo>
                  <a:pt x="150695" y="112466"/>
                </a:lnTo>
                <a:lnTo>
                  <a:pt x="142373" y="114342"/>
                </a:lnTo>
                <a:lnTo>
                  <a:pt x="133015" y="116862"/>
                </a:lnTo>
                <a:lnTo>
                  <a:pt x="122966" y="119812"/>
                </a:lnTo>
                <a:lnTo>
                  <a:pt x="114998" y="121779"/>
                </a:lnTo>
                <a:lnTo>
                  <a:pt x="108415" y="123090"/>
                </a:lnTo>
                <a:lnTo>
                  <a:pt x="102756" y="123964"/>
                </a:lnTo>
                <a:lnTo>
                  <a:pt x="100254" y="123277"/>
                </a:lnTo>
                <a:lnTo>
                  <a:pt x="99856" y="121549"/>
                </a:lnTo>
                <a:lnTo>
                  <a:pt x="102275" y="115718"/>
                </a:lnTo>
                <a:lnTo>
                  <a:pt x="109378" y="114920"/>
                </a:lnTo>
                <a:lnTo>
                  <a:pt x="114829" y="114708"/>
                </a:lnTo>
                <a:lnTo>
                  <a:pt x="140703" y="114409"/>
                </a:lnTo>
                <a:lnTo>
                  <a:pt x="178568" y="114320"/>
                </a:lnTo>
                <a:lnTo>
                  <a:pt x="190165" y="115577"/>
                </a:lnTo>
                <a:lnTo>
                  <a:pt x="200436" y="117686"/>
                </a:lnTo>
                <a:lnTo>
                  <a:pt x="209824" y="120361"/>
                </a:lnTo>
                <a:lnTo>
                  <a:pt x="217352" y="122145"/>
                </a:lnTo>
                <a:lnTo>
                  <a:pt x="223642" y="123334"/>
                </a:lnTo>
                <a:lnTo>
                  <a:pt x="229104" y="124127"/>
                </a:lnTo>
                <a:lnTo>
                  <a:pt x="235286" y="125925"/>
                </a:lnTo>
                <a:lnTo>
                  <a:pt x="241948" y="128395"/>
                </a:lnTo>
                <a:lnTo>
                  <a:pt x="248928" y="131311"/>
                </a:lnTo>
                <a:lnTo>
                  <a:pt x="254852" y="134525"/>
                </a:lnTo>
                <a:lnTo>
                  <a:pt x="260071" y="137937"/>
                </a:lnTo>
                <a:lnTo>
                  <a:pt x="264821" y="141482"/>
                </a:lnTo>
                <a:lnTo>
                  <a:pt x="273484" y="145421"/>
                </a:lnTo>
                <a:lnTo>
                  <a:pt x="277572" y="146472"/>
                </a:lnTo>
                <a:lnTo>
                  <a:pt x="280298" y="148442"/>
                </a:lnTo>
                <a:lnTo>
                  <a:pt x="282116" y="151025"/>
                </a:lnTo>
                <a:lnTo>
                  <a:pt x="284134" y="157283"/>
                </a:lnTo>
                <a:lnTo>
                  <a:pt x="285032" y="164297"/>
                </a:lnTo>
                <a:lnTo>
                  <a:pt x="286541" y="169215"/>
                </a:lnTo>
                <a:lnTo>
                  <a:pt x="288817" y="175035"/>
                </a:lnTo>
                <a:lnTo>
                  <a:pt x="291605" y="181454"/>
                </a:lnTo>
                <a:lnTo>
                  <a:pt x="292193" y="187003"/>
                </a:lnTo>
                <a:lnTo>
                  <a:pt x="291315" y="191973"/>
                </a:lnTo>
                <a:lnTo>
                  <a:pt x="289460" y="196556"/>
                </a:lnTo>
                <a:lnTo>
                  <a:pt x="288223" y="202152"/>
                </a:lnTo>
                <a:lnTo>
                  <a:pt x="287398" y="208422"/>
                </a:lnTo>
                <a:lnTo>
                  <a:pt x="286849" y="215142"/>
                </a:lnTo>
                <a:lnTo>
                  <a:pt x="285212" y="220892"/>
                </a:lnTo>
                <a:lnTo>
                  <a:pt x="282851" y="225996"/>
                </a:lnTo>
                <a:lnTo>
                  <a:pt x="280008" y="230668"/>
                </a:lnTo>
                <a:lnTo>
                  <a:pt x="275572" y="235053"/>
                </a:lnTo>
                <a:lnTo>
                  <a:pt x="270074" y="239246"/>
                </a:lnTo>
                <a:lnTo>
                  <a:pt x="263869" y="243312"/>
                </a:lnTo>
                <a:lnTo>
                  <a:pt x="258463" y="247292"/>
                </a:lnTo>
                <a:lnTo>
                  <a:pt x="253589" y="251215"/>
                </a:lnTo>
                <a:lnTo>
                  <a:pt x="249069" y="255101"/>
                </a:lnTo>
                <a:lnTo>
                  <a:pt x="243516" y="257691"/>
                </a:lnTo>
                <a:lnTo>
                  <a:pt x="237273" y="259418"/>
                </a:lnTo>
                <a:lnTo>
                  <a:pt x="230572" y="260570"/>
                </a:lnTo>
                <a:lnTo>
                  <a:pt x="224835" y="262607"/>
                </a:lnTo>
                <a:lnTo>
                  <a:pt x="219740" y="265236"/>
                </a:lnTo>
                <a:lnTo>
                  <a:pt x="215073" y="268258"/>
                </a:lnTo>
                <a:lnTo>
                  <a:pt x="206882" y="270273"/>
                </a:lnTo>
                <a:lnTo>
                  <a:pt x="196341" y="271616"/>
                </a:lnTo>
                <a:lnTo>
                  <a:pt x="174892" y="273108"/>
                </a:lnTo>
                <a:lnTo>
                  <a:pt x="161126" y="273772"/>
                </a:lnTo>
                <a:lnTo>
                  <a:pt x="147388" y="274067"/>
                </a:lnTo>
                <a:lnTo>
                  <a:pt x="140169" y="274145"/>
                </a:lnTo>
                <a:lnTo>
                  <a:pt x="131546" y="272928"/>
                </a:lnTo>
                <a:lnTo>
                  <a:pt x="121987" y="270846"/>
                </a:lnTo>
                <a:lnTo>
                  <a:pt x="111804" y="268188"/>
                </a:lnTo>
                <a:lnTo>
                  <a:pt x="103747" y="265146"/>
                </a:lnTo>
                <a:lnTo>
                  <a:pt x="97104" y="261848"/>
                </a:lnTo>
                <a:lnTo>
                  <a:pt x="91406" y="258380"/>
                </a:lnTo>
                <a:lnTo>
                  <a:pt x="86337" y="254797"/>
                </a:lnTo>
                <a:lnTo>
                  <a:pt x="77319" y="247430"/>
                </a:lnTo>
                <a:lnTo>
                  <a:pt x="69077" y="239922"/>
                </a:lnTo>
                <a:lnTo>
                  <a:pt x="65101" y="236143"/>
                </a:lnTo>
                <a:lnTo>
                  <a:pt x="61180" y="233622"/>
                </a:lnTo>
                <a:lnTo>
                  <a:pt x="53438" y="230823"/>
                </a:lnTo>
                <a:lnTo>
                  <a:pt x="48325" y="227536"/>
                </a:lnTo>
                <a:lnTo>
                  <a:pt x="42376" y="222805"/>
                </a:lnTo>
                <a:lnTo>
                  <a:pt x="35871" y="217111"/>
                </a:lnTo>
                <a:lnTo>
                  <a:pt x="25256" y="207397"/>
                </a:lnTo>
                <a:lnTo>
                  <a:pt x="20647" y="203029"/>
                </a:lnTo>
                <a:lnTo>
                  <a:pt x="17574" y="198847"/>
                </a:lnTo>
                <a:lnTo>
                  <a:pt x="15526" y="194789"/>
                </a:lnTo>
                <a:lnTo>
                  <a:pt x="0" y="18286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83"/>
          <p:cNvSpPr/>
          <p:nvPr/>
        </p:nvSpPr>
        <p:spPr bwMode="auto">
          <a:xfrm>
            <a:off x="7841177" y="3063284"/>
            <a:ext cx="239833" cy="228556"/>
          </a:xfrm>
          <a:custGeom>
            <a:avLst/>
            <a:gdLst/>
            <a:ahLst/>
            <a:cxnLst/>
            <a:rect l="0" t="0" r="0" b="0"/>
            <a:pathLst>
              <a:path w="239833" h="228556">
                <a:moveTo>
                  <a:pt x="239832" y="22816"/>
                </a:moveTo>
                <a:lnTo>
                  <a:pt x="233765" y="16748"/>
                </a:lnTo>
                <a:lnTo>
                  <a:pt x="230707" y="14960"/>
                </a:lnTo>
                <a:lnTo>
                  <a:pt x="219067" y="11175"/>
                </a:lnTo>
                <a:lnTo>
                  <a:pt x="213289" y="8705"/>
                </a:lnTo>
                <a:lnTo>
                  <a:pt x="206896" y="5788"/>
                </a:lnTo>
                <a:lnTo>
                  <a:pt x="201365" y="3844"/>
                </a:lnTo>
                <a:lnTo>
                  <a:pt x="196408" y="2548"/>
                </a:lnTo>
                <a:lnTo>
                  <a:pt x="191832" y="1684"/>
                </a:lnTo>
                <a:lnTo>
                  <a:pt x="183702" y="1108"/>
                </a:lnTo>
                <a:lnTo>
                  <a:pt x="173202" y="723"/>
                </a:lnTo>
                <a:lnTo>
                  <a:pt x="137540" y="183"/>
                </a:lnTo>
                <a:lnTo>
                  <a:pt x="97425" y="0"/>
                </a:lnTo>
                <a:lnTo>
                  <a:pt x="90284" y="1255"/>
                </a:lnTo>
                <a:lnTo>
                  <a:pt x="84253" y="3362"/>
                </a:lnTo>
                <a:lnTo>
                  <a:pt x="59382" y="15868"/>
                </a:lnTo>
                <a:lnTo>
                  <a:pt x="54762" y="19454"/>
                </a:lnTo>
                <a:lnTo>
                  <a:pt x="51683" y="23114"/>
                </a:lnTo>
                <a:lnTo>
                  <a:pt x="49628" y="26825"/>
                </a:lnTo>
                <a:lnTo>
                  <a:pt x="46990" y="29298"/>
                </a:lnTo>
                <a:lnTo>
                  <a:pt x="43961" y="30947"/>
                </a:lnTo>
                <a:lnTo>
                  <a:pt x="40672" y="32047"/>
                </a:lnTo>
                <a:lnTo>
                  <a:pt x="33630" y="36655"/>
                </a:lnTo>
                <a:lnTo>
                  <a:pt x="26267" y="42936"/>
                </a:lnTo>
                <a:lnTo>
                  <a:pt x="18761" y="49961"/>
                </a:lnTo>
                <a:lnTo>
                  <a:pt x="14982" y="56153"/>
                </a:lnTo>
                <a:lnTo>
                  <a:pt x="11192" y="64091"/>
                </a:lnTo>
                <a:lnTo>
                  <a:pt x="7395" y="73192"/>
                </a:lnTo>
                <a:lnTo>
                  <a:pt x="4865" y="81800"/>
                </a:lnTo>
                <a:lnTo>
                  <a:pt x="3178" y="90078"/>
                </a:lnTo>
                <a:lnTo>
                  <a:pt x="469" y="109480"/>
                </a:lnTo>
                <a:lnTo>
                  <a:pt x="99" y="115520"/>
                </a:lnTo>
                <a:lnTo>
                  <a:pt x="0" y="118908"/>
                </a:lnTo>
                <a:lnTo>
                  <a:pt x="1204" y="123707"/>
                </a:lnTo>
                <a:lnTo>
                  <a:pt x="3277" y="129447"/>
                </a:lnTo>
                <a:lnTo>
                  <a:pt x="5929" y="135813"/>
                </a:lnTo>
                <a:lnTo>
                  <a:pt x="8967" y="142597"/>
                </a:lnTo>
                <a:lnTo>
                  <a:pt x="15729" y="156908"/>
                </a:lnTo>
                <a:lnTo>
                  <a:pt x="19310" y="163011"/>
                </a:lnTo>
                <a:lnTo>
                  <a:pt x="22967" y="168349"/>
                </a:lnTo>
                <a:lnTo>
                  <a:pt x="26676" y="173178"/>
                </a:lnTo>
                <a:lnTo>
                  <a:pt x="31688" y="177667"/>
                </a:lnTo>
                <a:lnTo>
                  <a:pt x="37569" y="181930"/>
                </a:lnTo>
                <a:lnTo>
                  <a:pt x="44030" y="186042"/>
                </a:lnTo>
                <a:lnTo>
                  <a:pt x="49608" y="188783"/>
                </a:lnTo>
                <a:lnTo>
                  <a:pt x="54596" y="190611"/>
                </a:lnTo>
                <a:lnTo>
                  <a:pt x="59191" y="191829"/>
                </a:lnTo>
                <a:lnTo>
                  <a:pt x="63525" y="193911"/>
                </a:lnTo>
                <a:lnTo>
                  <a:pt x="67684" y="196569"/>
                </a:lnTo>
                <a:lnTo>
                  <a:pt x="71727" y="199611"/>
                </a:lnTo>
                <a:lnTo>
                  <a:pt x="75692" y="201639"/>
                </a:lnTo>
                <a:lnTo>
                  <a:pt x="79606" y="202991"/>
                </a:lnTo>
                <a:lnTo>
                  <a:pt x="83484" y="203893"/>
                </a:lnTo>
                <a:lnTo>
                  <a:pt x="89880" y="204494"/>
                </a:lnTo>
                <a:lnTo>
                  <a:pt x="97954" y="204894"/>
                </a:lnTo>
                <a:lnTo>
                  <a:pt x="107147" y="205161"/>
                </a:lnTo>
                <a:lnTo>
                  <a:pt x="118356" y="206609"/>
                </a:lnTo>
                <a:lnTo>
                  <a:pt x="130908" y="208845"/>
                </a:lnTo>
                <a:lnTo>
                  <a:pt x="144357" y="211605"/>
                </a:lnTo>
                <a:lnTo>
                  <a:pt x="155862" y="213445"/>
                </a:lnTo>
                <a:lnTo>
                  <a:pt x="166072" y="214672"/>
                </a:lnTo>
                <a:lnTo>
                  <a:pt x="175418" y="215490"/>
                </a:lnTo>
                <a:lnTo>
                  <a:pt x="182920" y="217305"/>
                </a:lnTo>
                <a:lnTo>
                  <a:pt x="189190" y="219785"/>
                </a:lnTo>
                <a:lnTo>
                  <a:pt x="194642" y="222709"/>
                </a:lnTo>
                <a:lnTo>
                  <a:pt x="200815" y="224657"/>
                </a:lnTo>
                <a:lnTo>
                  <a:pt x="207472" y="225957"/>
                </a:lnTo>
                <a:lnTo>
                  <a:pt x="228402" y="22855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84"/>
          <p:cNvSpPr/>
          <p:nvPr/>
        </p:nvSpPr>
        <p:spPr bwMode="auto">
          <a:xfrm>
            <a:off x="7715250" y="2788919"/>
            <a:ext cx="502920" cy="308611"/>
          </a:xfrm>
          <a:custGeom>
            <a:avLst/>
            <a:gdLst/>
            <a:ahLst/>
            <a:cxnLst/>
            <a:rect l="0" t="0" r="0" b="0"/>
            <a:pathLst>
              <a:path w="502920" h="308611">
                <a:moveTo>
                  <a:pt x="0" y="0"/>
                </a:moveTo>
                <a:lnTo>
                  <a:pt x="12135" y="6068"/>
                </a:lnTo>
                <a:lnTo>
                  <a:pt x="21480" y="9047"/>
                </a:lnTo>
                <a:lnTo>
                  <a:pt x="25750" y="9842"/>
                </a:lnTo>
                <a:lnTo>
                  <a:pt x="28596" y="11641"/>
                </a:lnTo>
                <a:lnTo>
                  <a:pt x="30495" y="14111"/>
                </a:lnTo>
                <a:lnTo>
                  <a:pt x="31759" y="17027"/>
                </a:lnTo>
                <a:lnTo>
                  <a:pt x="35142" y="18972"/>
                </a:lnTo>
                <a:lnTo>
                  <a:pt x="45676" y="21132"/>
                </a:lnTo>
                <a:lnTo>
                  <a:pt x="58823" y="28866"/>
                </a:lnTo>
                <a:lnTo>
                  <a:pt x="65885" y="34484"/>
                </a:lnTo>
                <a:lnTo>
                  <a:pt x="77118" y="44113"/>
                </a:lnTo>
                <a:lnTo>
                  <a:pt x="81892" y="48459"/>
                </a:lnTo>
                <a:lnTo>
                  <a:pt x="91425" y="55166"/>
                </a:lnTo>
                <a:lnTo>
                  <a:pt x="104130" y="63448"/>
                </a:lnTo>
                <a:lnTo>
                  <a:pt x="118950" y="72778"/>
                </a:lnTo>
                <a:lnTo>
                  <a:pt x="131370" y="80269"/>
                </a:lnTo>
                <a:lnTo>
                  <a:pt x="142189" y="86533"/>
                </a:lnTo>
                <a:lnTo>
                  <a:pt x="160985" y="96879"/>
                </a:lnTo>
                <a:lnTo>
                  <a:pt x="185846" y="109844"/>
                </a:lnTo>
                <a:lnTo>
                  <a:pt x="259752" y="147013"/>
                </a:lnTo>
                <a:lnTo>
                  <a:pt x="269688" y="152619"/>
                </a:lnTo>
                <a:lnTo>
                  <a:pt x="291010" y="166576"/>
                </a:lnTo>
                <a:lnTo>
                  <a:pt x="358972" y="206117"/>
                </a:lnTo>
                <a:lnTo>
                  <a:pt x="380100" y="217761"/>
                </a:lnTo>
                <a:lnTo>
                  <a:pt x="388019" y="223914"/>
                </a:lnTo>
                <a:lnTo>
                  <a:pt x="394569" y="230556"/>
                </a:lnTo>
                <a:lnTo>
                  <a:pt x="400206" y="237524"/>
                </a:lnTo>
                <a:lnTo>
                  <a:pt x="406504" y="242170"/>
                </a:lnTo>
                <a:lnTo>
                  <a:pt x="426233" y="249978"/>
                </a:lnTo>
                <a:lnTo>
                  <a:pt x="436240" y="256305"/>
                </a:lnTo>
                <a:lnTo>
                  <a:pt x="444921" y="263350"/>
                </a:lnTo>
                <a:lnTo>
                  <a:pt x="453012" y="270715"/>
                </a:lnTo>
                <a:lnTo>
                  <a:pt x="460842" y="278221"/>
                </a:lnTo>
                <a:lnTo>
                  <a:pt x="464708" y="280731"/>
                </a:lnTo>
                <a:lnTo>
                  <a:pt x="476216" y="285533"/>
                </a:lnTo>
                <a:lnTo>
                  <a:pt x="487670" y="293165"/>
                </a:lnTo>
                <a:lnTo>
                  <a:pt x="495295" y="295396"/>
                </a:lnTo>
                <a:lnTo>
                  <a:pt x="497837" y="297261"/>
                </a:lnTo>
                <a:lnTo>
                  <a:pt x="499531" y="299774"/>
                </a:lnTo>
                <a:lnTo>
                  <a:pt x="502919" y="3086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85"/>
          <p:cNvSpPr/>
          <p:nvPr/>
        </p:nvSpPr>
        <p:spPr bwMode="auto">
          <a:xfrm>
            <a:off x="6825315" y="4046220"/>
            <a:ext cx="226295" cy="342900"/>
          </a:xfrm>
          <a:custGeom>
            <a:avLst/>
            <a:gdLst/>
            <a:ahLst/>
            <a:cxnLst/>
            <a:rect l="0" t="0" r="0" b="0"/>
            <a:pathLst>
              <a:path w="226295" h="342900">
                <a:moveTo>
                  <a:pt x="89835" y="0"/>
                </a:moveTo>
                <a:lnTo>
                  <a:pt x="89835" y="31817"/>
                </a:lnTo>
                <a:lnTo>
                  <a:pt x="88565" y="37721"/>
                </a:lnTo>
                <a:lnTo>
                  <a:pt x="83767" y="47668"/>
                </a:lnTo>
                <a:lnTo>
                  <a:pt x="81979" y="53368"/>
                </a:lnTo>
                <a:lnTo>
                  <a:pt x="80788" y="59709"/>
                </a:lnTo>
                <a:lnTo>
                  <a:pt x="79993" y="66476"/>
                </a:lnTo>
                <a:lnTo>
                  <a:pt x="78194" y="72257"/>
                </a:lnTo>
                <a:lnTo>
                  <a:pt x="72808" y="82067"/>
                </a:lnTo>
                <a:lnTo>
                  <a:pt x="70863" y="87731"/>
                </a:lnTo>
                <a:lnTo>
                  <a:pt x="69567" y="94047"/>
                </a:lnTo>
                <a:lnTo>
                  <a:pt x="68703" y="100798"/>
                </a:lnTo>
                <a:lnTo>
                  <a:pt x="66857" y="106569"/>
                </a:lnTo>
                <a:lnTo>
                  <a:pt x="61419" y="116367"/>
                </a:lnTo>
                <a:lnTo>
                  <a:pt x="58191" y="122028"/>
                </a:lnTo>
                <a:lnTo>
                  <a:pt x="51217" y="135091"/>
                </a:lnTo>
                <a:lnTo>
                  <a:pt x="48850" y="142130"/>
                </a:lnTo>
                <a:lnTo>
                  <a:pt x="47271" y="149363"/>
                </a:lnTo>
                <a:lnTo>
                  <a:pt x="46219" y="156726"/>
                </a:lnTo>
                <a:lnTo>
                  <a:pt x="44247" y="164173"/>
                </a:lnTo>
                <a:lnTo>
                  <a:pt x="41663" y="171679"/>
                </a:lnTo>
                <a:lnTo>
                  <a:pt x="38670" y="179222"/>
                </a:lnTo>
                <a:lnTo>
                  <a:pt x="36675" y="185521"/>
                </a:lnTo>
                <a:lnTo>
                  <a:pt x="34458" y="195907"/>
                </a:lnTo>
                <a:lnTo>
                  <a:pt x="30086" y="214916"/>
                </a:lnTo>
                <a:lnTo>
                  <a:pt x="27142" y="227097"/>
                </a:lnTo>
                <a:lnTo>
                  <a:pt x="23910" y="237758"/>
                </a:lnTo>
                <a:lnTo>
                  <a:pt x="20485" y="247405"/>
                </a:lnTo>
                <a:lnTo>
                  <a:pt x="16931" y="256377"/>
                </a:lnTo>
                <a:lnTo>
                  <a:pt x="14563" y="263628"/>
                </a:lnTo>
                <a:lnTo>
                  <a:pt x="12983" y="269732"/>
                </a:lnTo>
                <a:lnTo>
                  <a:pt x="11931" y="275071"/>
                </a:lnTo>
                <a:lnTo>
                  <a:pt x="11228" y="281170"/>
                </a:lnTo>
                <a:lnTo>
                  <a:pt x="10761" y="287777"/>
                </a:lnTo>
                <a:lnTo>
                  <a:pt x="10009" y="304495"/>
                </a:lnTo>
                <a:lnTo>
                  <a:pt x="8677" y="305866"/>
                </a:lnTo>
                <a:lnTo>
                  <a:pt x="6519" y="306780"/>
                </a:lnTo>
                <a:lnTo>
                  <a:pt x="3812" y="307390"/>
                </a:lnTo>
                <a:lnTo>
                  <a:pt x="2006" y="306527"/>
                </a:lnTo>
                <a:lnTo>
                  <a:pt x="802" y="304681"/>
                </a:lnTo>
                <a:lnTo>
                  <a:pt x="0" y="302180"/>
                </a:lnTo>
                <a:lnTo>
                  <a:pt x="735" y="299243"/>
                </a:lnTo>
                <a:lnTo>
                  <a:pt x="4938" y="292593"/>
                </a:lnTo>
                <a:lnTo>
                  <a:pt x="7653" y="282018"/>
                </a:lnTo>
                <a:lnTo>
                  <a:pt x="8377" y="275642"/>
                </a:lnTo>
                <a:lnTo>
                  <a:pt x="8860" y="267581"/>
                </a:lnTo>
                <a:lnTo>
                  <a:pt x="9395" y="248465"/>
                </a:lnTo>
                <a:lnTo>
                  <a:pt x="10808" y="238033"/>
                </a:lnTo>
                <a:lnTo>
                  <a:pt x="13021" y="227268"/>
                </a:lnTo>
                <a:lnTo>
                  <a:pt x="15765" y="216282"/>
                </a:lnTo>
                <a:lnTo>
                  <a:pt x="17595" y="206418"/>
                </a:lnTo>
                <a:lnTo>
                  <a:pt x="18815" y="197302"/>
                </a:lnTo>
                <a:lnTo>
                  <a:pt x="19628" y="188685"/>
                </a:lnTo>
                <a:lnTo>
                  <a:pt x="20171" y="180399"/>
                </a:lnTo>
                <a:lnTo>
                  <a:pt x="20532" y="172336"/>
                </a:lnTo>
                <a:lnTo>
                  <a:pt x="20772" y="164421"/>
                </a:lnTo>
                <a:lnTo>
                  <a:pt x="22203" y="157874"/>
                </a:lnTo>
                <a:lnTo>
                  <a:pt x="27179" y="147212"/>
                </a:lnTo>
                <a:lnTo>
                  <a:pt x="29014" y="140051"/>
                </a:lnTo>
                <a:lnTo>
                  <a:pt x="30238" y="131468"/>
                </a:lnTo>
                <a:lnTo>
                  <a:pt x="31054" y="121935"/>
                </a:lnTo>
                <a:lnTo>
                  <a:pt x="32867" y="111770"/>
                </a:lnTo>
                <a:lnTo>
                  <a:pt x="35346" y="101183"/>
                </a:lnTo>
                <a:lnTo>
                  <a:pt x="38269" y="90315"/>
                </a:lnTo>
                <a:lnTo>
                  <a:pt x="42758" y="79260"/>
                </a:lnTo>
                <a:lnTo>
                  <a:pt x="48290" y="68080"/>
                </a:lnTo>
                <a:lnTo>
                  <a:pt x="54518" y="56816"/>
                </a:lnTo>
                <a:lnTo>
                  <a:pt x="58670" y="48037"/>
                </a:lnTo>
                <a:lnTo>
                  <a:pt x="61438" y="40915"/>
                </a:lnTo>
                <a:lnTo>
                  <a:pt x="63283" y="34896"/>
                </a:lnTo>
                <a:lnTo>
                  <a:pt x="67054" y="28344"/>
                </a:lnTo>
                <a:lnTo>
                  <a:pt x="72108" y="21436"/>
                </a:lnTo>
                <a:lnTo>
                  <a:pt x="78017" y="14291"/>
                </a:lnTo>
                <a:lnTo>
                  <a:pt x="83226" y="9527"/>
                </a:lnTo>
                <a:lnTo>
                  <a:pt x="87969" y="6351"/>
                </a:lnTo>
                <a:lnTo>
                  <a:pt x="92400" y="4234"/>
                </a:lnTo>
                <a:lnTo>
                  <a:pt x="96626" y="2822"/>
                </a:lnTo>
                <a:lnTo>
                  <a:pt x="100712" y="1881"/>
                </a:lnTo>
                <a:lnTo>
                  <a:pt x="104706" y="1254"/>
                </a:lnTo>
                <a:lnTo>
                  <a:pt x="108639" y="2106"/>
                </a:lnTo>
                <a:lnTo>
                  <a:pt x="112531" y="3944"/>
                </a:lnTo>
                <a:lnTo>
                  <a:pt x="116396" y="6439"/>
                </a:lnTo>
                <a:lnTo>
                  <a:pt x="120241" y="8103"/>
                </a:lnTo>
                <a:lnTo>
                  <a:pt x="124077" y="9212"/>
                </a:lnTo>
                <a:lnTo>
                  <a:pt x="127902" y="9951"/>
                </a:lnTo>
                <a:lnTo>
                  <a:pt x="131723" y="11714"/>
                </a:lnTo>
                <a:lnTo>
                  <a:pt x="135540" y="14159"/>
                </a:lnTo>
                <a:lnTo>
                  <a:pt x="139356" y="17059"/>
                </a:lnTo>
                <a:lnTo>
                  <a:pt x="143168" y="21532"/>
                </a:lnTo>
                <a:lnTo>
                  <a:pt x="146981" y="27055"/>
                </a:lnTo>
                <a:lnTo>
                  <a:pt x="150791" y="33277"/>
                </a:lnTo>
                <a:lnTo>
                  <a:pt x="155027" y="43576"/>
                </a:lnTo>
                <a:lnTo>
                  <a:pt x="156156" y="48101"/>
                </a:lnTo>
                <a:lnTo>
                  <a:pt x="159449" y="54927"/>
                </a:lnTo>
                <a:lnTo>
                  <a:pt x="164184" y="63288"/>
                </a:lnTo>
                <a:lnTo>
                  <a:pt x="169881" y="72672"/>
                </a:lnTo>
                <a:lnTo>
                  <a:pt x="173679" y="80197"/>
                </a:lnTo>
                <a:lnTo>
                  <a:pt x="176211" y="86485"/>
                </a:lnTo>
                <a:lnTo>
                  <a:pt x="177899" y="91947"/>
                </a:lnTo>
                <a:lnTo>
                  <a:pt x="192410" y="136040"/>
                </a:lnTo>
                <a:lnTo>
                  <a:pt x="197588" y="154193"/>
                </a:lnTo>
                <a:lnTo>
                  <a:pt x="202310" y="172645"/>
                </a:lnTo>
                <a:lnTo>
                  <a:pt x="210943" y="210081"/>
                </a:lnTo>
                <a:lnTo>
                  <a:pt x="219014" y="247886"/>
                </a:lnTo>
                <a:lnTo>
                  <a:pt x="221675" y="265587"/>
                </a:lnTo>
                <a:lnTo>
                  <a:pt x="223448" y="282468"/>
                </a:lnTo>
                <a:lnTo>
                  <a:pt x="225418" y="310961"/>
                </a:lnTo>
                <a:lnTo>
                  <a:pt x="226294" y="327858"/>
                </a:lnTo>
                <a:lnTo>
                  <a:pt x="225257" y="334142"/>
                </a:lnTo>
                <a:lnTo>
                  <a:pt x="223296" y="339601"/>
                </a:lnTo>
                <a:lnTo>
                  <a:pt x="215565" y="34289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86"/>
          <p:cNvSpPr/>
          <p:nvPr/>
        </p:nvSpPr>
        <p:spPr bwMode="auto">
          <a:xfrm>
            <a:off x="6789419" y="4091954"/>
            <a:ext cx="228601" cy="297166"/>
          </a:xfrm>
          <a:custGeom>
            <a:avLst/>
            <a:gdLst/>
            <a:ahLst/>
            <a:cxnLst/>
            <a:rect l="0" t="0" r="0" b="0"/>
            <a:pathLst>
              <a:path w="228601" h="297166">
                <a:moveTo>
                  <a:pt x="0" y="262875"/>
                </a:moveTo>
                <a:lnTo>
                  <a:pt x="19683" y="272717"/>
                </a:lnTo>
                <a:lnTo>
                  <a:pt x="20742" y="271976"/>
                </a:lnTo>
                <a:lnTo>
                  <a:pt x="21448" y="270213"/>
                </a:lnTo>
                <a:lnTo>
                  <a:pt x="22442" y="261663"/>
                </a:lnTo>
                <a:lnTo>
                  <a:pt x="22674" y="254717"/>
                </a:lnTo>
                <a:lnTo>
                  <a:pt x="22805" y="241126"/>
                </a:lnTo>
                <a:lnTo>
                  <a:pt x="22836" y="223999"/>
                </a:lnTo>
                <a:lnTo>
                  <a:pt x="24114" y="211558"/>
                </a:lnTo>
                <a:lnTo>
                  <a:pt x="26237" y="196914"/>
                </a:lnTo>
                <a:lnTo>
                  <a:pt x="28921" y="180801"/>
                </a:lnTo>
                <a:lnTo>
                  <a:pt x="30711" y="168789"/>
                </a:lnTo>
                <a:lnTo>
                  <a:pt x="31904" y="159511"/>
                </a:lnTo>
                <a:lnTo>
                  <a:pt x="32700" y="152056"/>
                </a:lnTo>
                <a:lnTo>
                  <a:pt x="33230" y="143276"/>
                </a:lnTo>
                <a:lnTo>
                  <a:pt x="33820" y="123360"/>
                </a:lnTo>
                <a:lnTo>
                  <a:pt x="35246" y="115255"/>
                </a:lnTo>
                <a:lnTo>
                  <a:pt x="37468" y="108582"/>
                </a:lnTo>
                <a:lnTo>
                  <a:pt x="40219" y="102863"/>
                </a:lnTo>
                <a:lnTo>
                  <a:pt x="42053" y="97780"/>
                </a:lnTo>
                <a:lnTo>
                  <a:pt x="44090" y="88747"/>
                </a:lnTo>
                <a:lnTo>
                  <a:pt x="44997" y="80498"/>
                </a:lnTo>
                <a:lnTo>
                  <a:pt x="45238" y="76521"/>
                </a:lnTo>
                <a:lnTo>
                  <a:pt x="47939" y="68789"/>
                </a:lnTo>
                <a:lnTo>
                  <a:pt x="52280" y="58555"/>
                </a:lnTo>
                <a:lnTo>
                  <a:pt x="57714" y="46651"/>
                </a:lnTo>
                <a:lnTo>
                  <a:pt x="62606" y="37446"/>
                </a:lnTo>
                <a:lnTo>
                  <a:pt x="67137" y="30039"/>
                </a:lnTo>
                <a:lnTo>
                  <a:pt x="71428" y="23831"/>
                </a:lnTo>
                <a:lnTo>
                  <a:pt x="75559" y="19693"/>
                </a:lnTo>
                <a:lnTo>
                  <a:pt x="79583" y="16934"/>
                </a:lnTo>
                <a:lnTo>
                  <a:pt x="83535" y="15094"/>
                </a:lnTo>
                <a:lnTo>
                  <a:pt x="86171" y="12598"/>
                </a:lnTo>
                <a:lnTo>
                  <a:pt x="87927" y="9664"/>
                </a:lnTo>
                <a:lnTo>
                  <a:pt x="89099" y="6438"/>
                </a:lnTo>
                <a:lnTo>
                  <a:pt x="91149" y="4287"/>
                </a:lnTo>
                <a:lnTo>
                  <a:pt x="93787" y="2853"/>
                </a:lnTo>
                <a:lnTo>
                  <a:pt x="100103" y="1260"/>
                </a:lnTo>
                <a:lnTo>
                  <a:pt x="107144" y="552"/>
                </a:lnTo>
                <a:lnTo>
                  <a:pt x="110800" y="363"/>
                </a:lnTo>
                <a:lnTo>
                  <a:pt x="118248" y="153"/>
                </a:lnTo>
                <a:lnTo>
                  <a:pt x="140983" y="0"/>
                </a:lnTo>
                <a:lnTo>
                  <a:pt x="144788" y="1265"/>
                </a:lnTo>
                <a:lnTo>
                  <a:pt x="148596" y="3379"/>
                </a:lnTo>
                <a:lnTo>
                  <a:pt x="157763" y="9828"/>
                </a:lnTo>
                <a:lnTo>
                  <a:pt x="162404" y="17483"/>
                </a:lnTo>
                <a:lnTo>
                  <a:pt x="165420" y="23080"/>
                </a:lnTo>
                <a:lnTo>
                  <a:pt x="168700" y="28082"/>
                </a:lnTo>
                <a:lnTo>
                  <a:pt x="175731" y="37026"/>
                </a:lnTo>
                <a:lnTo>
                  <a:pt x="178114" y="42459"/>
                </a:lnTo>
                <a:lnTo>
                  <a:pt x="179703" y="48621"/>
                </a:lnTo>
                <a:lnTo>
                  <a:pt x="180763" y="55269"/>
                </a:lnTo>
                <a:lnTo>
                  <a:pt x="181468" y="60971"/>
                </a:lnTo>
                <a:lnTo>
                  <a:pt x="181939" y="66043"/>
                </a:lnTo>
                <a:lnTo>
                  <a:pt x="182253" y="70693"/>
                </a:lnTo>
                <a:lnTo>
                  <a:pt x="183732" y="76334"/>
                </a:lnTo>
                <a:lnTo>
                  <a:pt x="185988" y="82634"/>
                </a:lnTo>
                <a:lnTo>
                  <a:pt x="188762" y="89375"/>
                </a:lnTo>
                <a:lnTo>
                  <a:pt x="190612" y="100218"/>
                </a:lnTo>
                <a:lnTo>
                  <a:pt x="191845" y="113797"/>
                </a:lnTo>
                <a:lnTo>
                  <a:pt x="192667" y="129200"/>
                </a:lnTo>
                <a:lnTo>
                  <a:pt x="193580" y="156474"/>
                </a:lnTo>
                <a:lnTo>
                  <a:pt x="193823" y="169081"/>
                </a:lnTo>
                <a:lnTo>
                  <a:pt x="195256" y="183836"/>
                </a:lnTo>
                <a:lnTo>
                  <a:pt x="197480" y="200023"/>
                </a:lnTo>
                <a:lnTo>
                  <a:pt x="200234" y="217163"/>
                </a:lnTo>
                <a:lnTo>
                  <a:pt x="203339" y="231131"/>
                </a:lnTo>
                <a:lnTo>
                  <a:pt x="206680" y="242982"/>
                </a:lnTo>
                <a:lnTo>
                  <a:pt x="210177" y="253424"/>
                </a:lnTo>
                <a:lnTo>
                  <a:pt x="213778" y="261654"/>
                </a:lnTo>
                <a:lnTo>
                  <a:pt x="217449" y="268411"/>
                </a:lnTo>
                <a:lnTo>
                  <a:pt x="221166" y="274186"/>
                </a:lnTo>
                <a:lnTo>
                  <a:pt x="223645" y="279306"/>
                </a:lnTo>
                <a:lnTo>
                  <a:pt x="225297" y="283989"/>
                </a:lnTo>
                <a:lnTo>
                  <a:pt x="228600" y="29716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87"/>
          <p:cNvSpPr/>
          <p:nvPr/>
        </p:nvSpPr>
        <p:spPr bwMode="auto">
          <a:xfrm>
            <a:off x="6777990" y="4217942"/>
            <a:ext cx="308611" cy="34018"/>
          </a:xfrm>
          <a:custGeom>
            <a:avLst/>
            <a:gdLst/>
            <a:ahLst/>
            <a:cxnLst/>
            <a:rect l="0" t="0" r="0" b="0"/>
            <a:pathLst>
              <a:path w="308611" h="34018">
                <a:moveTo>
                  <a:pt x="0" y="34017"/>
                </a:moveTo>
                <a:lnTo>
                  <a:pt x="0" y="27950"/>
                </a:lnTo>
                <a:lnTo>
                  <a:pt x="1270" y="27432"/>
                </a:lnTo>
                <a:lnTo>
                  <a:pt x="3386" y="28357"/>
                </a:lnTo>
                <a:lnTo>
                  <a:pt x="6068" y="30244"/>
                </a:lnTo>
                <a:lnTo>
                  <a:pt x="9125" y="31502"/>
                </a:lnTo>
                <a:lnTo>
                  <a:pt x="12433" y="32340"/>
                </a:lnTo>
                <a:lnTo>
                  <a:pt x="15908" y="32900"/>
                </a:lnTo>
                <a:lnTo>
                  <a:pt x="20765" y="32002"/>
                </a:lnTo>
                <a:lnTo>
                  <a:pt x="26544" y="30134"/>
                </a:lnTo>
                <a:lnTo>
                  <a:pt x="32936" y="27619"/>
                </a:lnTo>
                <a:lnTo>
                  <a:pt x="41007" y="25941"/>
                </a:lnTo>
                <a:lnTo>
                  <a:pt x="50197" y="24823"/>
                </a:lnTo>
                <a:lnTo>
                  <a:pt x="60136" y="24078"/>
                </a:lnTo>
                <a:lnTo>
                  <a:pt x="69300" y="23581"/>
                </a:lnTo>
                <a:lnTo>
                  <a:pt x="86256" y="23029"/>
                </a:lnTo>
                <a:lnTo>
                  <a:pt x="94334" y="21612"/>
                </a:lnTo>
                <a:lnTo>
                  <a:pt x="102259" y="19397"/>
                </a:lnTo>
                <a:lnTo>
                  <a:pt x="110083" y="16651"/>
                </a:lnTo>
                <a:lnTo>
                  <a:pt x="125458" y="13550"/>
                </a:lnTo>
                <a:lnTo>
                  <a:pt x="145869" y="10212"/>
                </a:lnTo>
                <a:lnTo>
                  <a:pt x="169636" y="6717"/>
                </a:lnTo>
                <a:lnTo>
                  <a:pt x="188020" y="4387"/>
                </a:lnTo>
                <a:lnTo>
                  <a:pt x="202817" y="2834"/>
                </a:lnTo>
                <a:lnTo>
                  <a:pt x="215221" y="1799"/>
                </a:lnTo>
                <a:lnTo>
                  <a:pt x="229841" y="1109"/>
                </a:lnTo>
                <a:lnTo>
                  <a:pt x="281996" y="0"/>
                </a:lnTo>
                <a:lnTo>
                  <a:pt x="308610" y="1115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88"/>
          <p:cNvSpPr/>
          <p:nvPr/>
        </p:nvSpPr>
        <p:spPr bwMode="auto">
          <a:xfrm>
            <a:off x="7132996" y="4069099"/>
            <a:ext cx="250785" cy="228565"/>
          </a:xfrm>
          <a:custGeom>
            <a:avLst/>
            <a:gdLst/>
            <a:ahLst/>
            <a:cxnLst/>
            <a:rect l="0" t="0" r="0" b="0"/>
            <a:pathLst>
              <a:path w="250785" h="228565">
                <a:moveTo>
                  <a:pt x="193634" y="34271"/>
                </a:moveTo>
                <a:lnTo>
                  <a:pt x="187566" y="22135"/>
                </a:lnTo>
                <a:lnTo>
                  <a:pt x="184509" y="17290"/>
                </a:lnTo>
                <a:lnTo>
                  <a:pt x="181200" y="12790"/>
                </a:lnTo>
                <a:lnTo>
                  <a:pt x="177725" y="8520"/>
                </a:lnTo>
                <a:lnTo>
                  <a:pt x="174137" y="5674"/>
                </a:lnTo>
                <a:lnTo>
                  <a:pt x="170476" y="3776"/>
                </a:lnTo>
                <a:lnTo>
                  <a:pt x="166766" y="2511"/>
                </a:lnTo>
                <a:lnTo>
                  <a:pt x="161752" y="1667"/>
                </a:lnTo>
                <a:lnTo>
                  <a:pt x="155869" y="1105"/>
                </a:lnTo>
                <a:lnTo>
                  <a:pt x="143830" y="480"/>
                </a:lnTo>
                <a:lnTo>
                  <a:pt x="134244" y="203"/>
                </a:lnTo>
                <a:lnTo>
                  <a:pt x="113831" y="10"/>
                </a:lnTo>
                <a:lnTo>
                  <a:pt x="109952" y="0"/>
                </a:lnTo>
                <a:lnTo>
                  <a:pt x="106095" y="1264"/>
                </a:lnTo>
                <a:lnTo>
                  <a:pt x="98424" y="6054"/>
                </a:lnTo>
                <a:lnTo>
                  <a:pt x="90782" y="12416"/>
                </a:lnTo>
                <a:lnTo>
                  <a:pt x="86966" y="15891"/>
                </a:lnTo>
                <a:lnTo>
                  <a:pt x="80611" y="20747"/>
                </a:lnTo>
                <a:lnTo>
                  <a:pt x="72566" y="26525"/>
                </a:lnTo>
                <a:lnTo>
                  <a:pt x="63392" y="32917"/>
                </a:lnTo>
                <a:lnTo>
                  <a:pt x="56005" y="38448"/>
                </a:lnTo>
                <a:lnTo>
                  <a:pt x="49812" y="43406"/>
                </a:lnTo>
                <a:lnTo>
                  <a:pt x="44412" y="47981"/>
                </a:lnTo>
                <a:lnTo>
                  <a:pt x="39542" y="52301"/>
                </a:lnTo>
                <a:lnTo>
                  <a:pt x="30745" y="60487"/>
                </a:lnTo>
                <a:lnTo>
                  <a:pt x="26621" y="66988"/>
                </a:lnTo>
                <a:lnTo>
                  <a:pt x="22602" y="75132"/>
                </a:lnTo>
                <a:lnTo>
                  <a:pt x="18653" y="84372"/>
                </a:lnTo>
                <a:lnTo>
                  <a:pt x="10878" y="101411"/>
                </a:lnTo>
                <a:lnTo>
                  <a:pt x="7026" y="109511"/>
                </a:lnTo>
                <a:lnTo>
                  <a:pt x="4459" y="118721"/>
                </a:lnTo>
                <a:lnTo>
                  <a:pt x="2747" y="128671"/>
                </a:lnTo>
                <a:lnTo>
                  <a:pt x="1606" y="139114"/>
                </a:lnTo>
                <a:lnTo>
                  <a:pt x="845" y="148616"/>
                </a:lnTo>
                <a:lnTo>
                  <a:pt x="338" y="157491"/>
                </a:lnTo>
                <a:lnTo>
                  <a:pt x="0" y="165947"/>
                </a:lnTo>
                <a:lnTo>
                  <a:pt x="1045" y="174125"/>
                </a:lnTo>
                <a:lnTo>
                  <a:pt x="3011" y="182117"/>
                </a:lnTo>
                <a:lnTo>
                  <a:pt x="9224" y="201058"/>
                </a:lnTo>
                <a:lnTo>
                  <a:pt x="16847" y="207035"/>
                </a:lnTo>
                <a:lnTo>
                  <a:pt x="22436" y="210407"/>
                </a:lnTo>
                <a:lnTo>
                  <a:pt x="26162" y="213925"/>
                </a:lnTo>
                <a:lnTo>
                  <a:pt x="28645" y="217540"/>
                </a:lnTo>
                <a:lnTo>
                  <a:pt x="30302" y="221220"/>
                </a:lnTo>
                <a:lnTo>
                  <a:pt x="32676" y="223674"/>
                </a:lnTo>
                <a:lnTo>
                  <a:pt x="35529" y="225309"/>
                </a:lnTo>
                <a:lnTo>
                  <a:pt x="38700" y="226400"/>
                </a:lnTo>
                <a:lnTo>
                  <a:pt x="43355" y="227127"/>
                </a:lnTo>
                <a:lnTo>
                  <a:pt x="48998" y="227611"/>
                </a:lnTo>
                <a:lnTo>
                  <a:pt x="55300" y="227934"/>
                </a:lnTo>
                <a:lnTo>
                  <a:pt x="69075" y="228293"/>
                </a:lnTo>
                <a:lnTo>
                  <a:pt x="137221" y="228564"/>
                </a:lnTo>
                <a:lnTo>
                  <a:pt x="148406" y="227299"/>
                </a:lnTo>
                <a:lnTo>
                  <a:pt x="159672" y="225186"/>
                </a:lnTo>
                <a:lnTo>
                  <a:pt x="170993" y="222508"/>
                </a:lnTo>
                <a:lnTo>
                  <a:pt x="182349" y="220722"/>
                </a:lnTo>
                <a:lnTo>
                  <a:pt x="193731" y="219531"/>
                </a:lnTo>
                <a:lnTo>
                  <a:pt x="221169" y="217621"/>
                </a:lnTo>
                <a:lnTo>
                  <a:pt x="225961" y="216194"/>
                </a:lnTo>
                <a:lnTo>
                  <a:pt x="231695" y="213973"/>
                </a:lnTo>
                <a:lnTo>
                  <a:pt x="250784" y="20572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89"/>
          <p:cNvSpPr/>
          <p:nvPr/>
        </p:nvSpPr>
        <p:spPr bwMode="auto">
          <a:xfrm>
            <a:off x="6823709" y="3944138"/>
            <a:ext cx="605792" cy="67322"/>
          </a:xfrm>
          <a:custGeom>
            <a:avLst/>
            <a:gdLst/>
            <a:ahLst/>
            <a:cxnLst/>
            <a:rect l="0" t="0" r="0" b="0"/>
            <a:pathLst>
              <a:path w="605792" h="67322">
                <a:moveTo>
                  <a:pt x="0" y="56362"/>
                </a:moveTo>
                <a:lnTo>
                  <a:pt x="19683" y="56362"/>
                </a:lnTo>
                <a:lnTo>
                  <a:pt x="23283" y="57632"/>
                </a:lnTo>
                <a:lnTo>
                  <a:pt x="28222" y="59748"/>
                </a:lnTo>
                <a:lnTo>
                  <a:pt x="34055" y="62429"/>
                </a:lnTo>
                <a:lnTo>
                  <a:pt x="46833" y="64217"/>
                </a:lnTo>
                <a:lnTo>
                  <a:pt x="64243" y="65408"/>
                </a:lnTo>
                <a:lnTo>
                  <a:pt x="119653" y="67321"/>
                </a:lnTo>
                <a:lnTo>
                  <a:pt x="138189" y="64938"/>
                </a:lnTo>
                <a:lnTo>
                  <a:pt x="163245" y="60809"/>
                </a:lnTo>
                <a:lnTo>
                  <a:pt x="192651" y="55517"/>
                </a:lnTo>
                <a:lnTo>
                  <a:pt x="214793" y="51988"/>
                </a:lnTo>
                <a:lnTo>
                  <a:pt x="232096" y="49636"/>
                </a:lnTo>
                <a:lnTo>
                  <a:pt x="246171" y="48067"/>
                </a:lnTo>
                <a:lnTo>
                  <a:pt x="258094" y="45752"/>
                </a:lnTo>
                <a:lnTo>
                  <a:pt x="268583" y="42939"/>
                </a:lnTo>
                <a:lnTo>
                  <a:pt x="278116" y="39793"/>
                </a:lnTo>
                <a:lnTo>
                  <a:pt x="287011" y="37696"/>
                </a:lnTo>
                <a:lnTo>
                  <a:pt x="295480" y="36298"/>
                </a:lnTo>
                <a:lnTo>
                  <a:pt x="303667" y="35365"/>
                </a:lnTo>
                <a:lnTo>
                  <a:pt x="357664" y="27986"/>
                </a:lnTo>
                <a:lnTo>
                  <a:pt x="418466" y="21313"/>
                </a:lnTo>
                <a:lnTo>
                  <a:pt x="497370" y="13803"/>
                </a:lnTo>
                <a:lnTo>
                  <a:pt x="510651" y="12749"/>
                </a:lnTo>
                <a:lnTo>
                  <a:pt x="523313" y="10777"/>
                </a:lnTo>
                <a:lnTo>
                  <a:pt x="535566" y="8192"/>
                </a:lnTo>
                <a:lnTo>
                  <a:pt x="547544" y="5198"/>
                </a:lnTo>
                <a:lnTo>
                  <a:pt x="556799" y="3203"/>
                </a:lnTo>
                <a:lnTo>
                  <a:pt x="564240" y="1872"/>
                </a:lnTo>
                <a:lnTo>
                  <a:pt x="577164" y="394"/>
                </a:lnTo>
                <a:lnTo>
                  <a:pt x="584166" y="0"/>
                </a:lnTo>
                <a:lnTo>
                  <a:pt x="605791" y="106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triangles by their sides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72000"/>
          </a:xfrm>
        </p:spPr>
        <p:txBody>
          <a:bodyPr>
            <a:normAutofit fontScale="92500"/>
          </a:bodyPr>
          <a:lstStyle/>
          <a:p>
            <a:r>
              <a:rPr lang="en-US" dirty="0"/>
              <a:t>We often classify triangles by the number of congruent sides it has</a:t>
            </a:r>
            <a:r>
              <a:rPr lang="en-US" dirty="0" smtClean="0"/>
              <a:t>.</a:t>
            </a:r>
          </a:p>
          <a:p>
            <a:r>
              <a:rPr lang="en-US" dirty="0"/>
              <a:t>Scalene </a:t>
            </a:r>
            <a:r>
              <a:rPr lang="en-US" dirty="0" smtClean="0"/>
              <a:t>triangle: No </a:t>
            </a:r>
            <a:r>
              <a:rPr lang="en-US" dirty="0"/>
              <a:t>sides </a:t>
            </a:r>
            <a:r>
              <a:rPr lang="en-US" dirty="0" smtClean="0"/>
              <a:t>congruent</a:t>
            </a:r>
          </a:p>
          <a:p>
            <a:r>
              <a:rPr lang="en-US" dirty="0"/>
              <a:t>Isosceles </a:t>
            </a:r>
            <a:r>
              <a:rPr lang="en-US" dirty="0" smtClean="0"/>
              <a:t>triangle: At </a:t>
            </a:r>
            <a:r>
              <a:rPr lang="en-US" dirty="0"/>
              <a:t>least two sides </a:t>
            </a:r>
            <a:r>
              <a:rPr lang="en-US" dirty="0" smtClean="0"/>
              <a:t>congruent</a:t>
            </a:r>
          </a:p>
          <a:p>
            <a:r>
              <a:rPr lang="en-US" dirty="0"/>
              <a:t>Equilateral </a:t>
            </a:r>
            <a:r>
              <a:rPr lang="en-US" dirty="0" smtClean="0"/>
              <a:t>triangle: All </a:t>
            </a:r>
            <a:r>
              <a:rPr lang="en-US" dirty="0"/>
              <a:t>sides congruent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0" y="1371600"/>
            <a:ext cx="337271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048000"/>
            <a:ext cx="2471739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419600"/>
            <a:ext cx="194192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175"/>
          <p:cNvSpPr/>
          <p:nvPr/>
        </p:nvSpPr>
        <p:spPr bwMode="auto">
          <a:xfrm>
            <a:off x="5784256" y="3465171"/>
            <a:ext cx="502057" cy="461783"/>
          </a:xfrm>
          <a:custGeom>
            <a:avLst/>
            <a:gdLst/>
            <a:ahLst/>
            <a:cxnLst/>
            <a:rect l="0" t="0" r="0" b="0"/>
            <a:pathLst>
              <a:path w="502057" h="461783">
                <a:moveTo>
                  <a:pt x="330794" y="78129"/>
                </a:moveTo>
                <a:lnTo>
                  <a:pt x="324726" y="72061"/>
                </a:lnTo>
                <a:lnTo>
                  <a:pt x="322938" y="69003"/>
                </a:lnTo>
                <a:lnTo>
                  <a:pt x="319153" y="58632"/>
                </a:lnTo>
                <a:lnTo>
                  <a:pt x="309662" y="46038"/>
                </a:lnTo>
                <a:lnTo>
                  <a:pt x="302378" y="38422"/>
                </a:lnTo>
                <a:lnTo>
                  <a:pt x="299150" y="36418"/>
                </a:lnTo>
                <a:lnTo>
                  <a:pt x="292176" y="34190"/>
                </a:lnTo>
                <a:lnTo>
                  <a:pt x="250772" y="20801"/>
                </a:lnTo>
                <a:lnTo>
                  <a:pt x="238076" y="17050"/>
                </a:lnTo>
                <a:lnTo>
                  <a:pt x="228341" y="14549"/>
                </a:lnTo>
                <a:lnTo>
                  <a:pt x="220582" y="12883"/>
                </a:lnTo>
                <a:lnTo>
                  <a:pt x="185390" y="4469"/>
                </a:lnTo>
                <a:lnTo>
                  <a:pt x="174168" y="2352"/>
                </a:lnTo>
                <a:lnTo>
                  <a:pt x="164147" y="941"/>
                </a:lnTo>
                <a:lnTo>
                  <a:pt x="154926" y="0"/>
                </a:lnTo>
                <a:lnTo>
                  <a:pt x="146238" y="643"/>
                </a:lnTo>
                <a:lnTo>
                  <a:pt x="137907" y="2342"/>
                </a:lnTo>
                <a:lnTo>
                  <a:pt x="129812" y="4744"/>
                </a:lnTo>
                <a:lnTo>
                  <a:pt x="107272" y="10800"/>
                </a:lnTo>
                <a:lnTo>
                  <a:pt x="94149" y="14192"/>
                </a:lnTo>
                <a:lnTo>
                  <a:pt x="82861" y="18995"/>
                </a:lnTo>
                <a:lnTo>
                  <a:pt x="72795" y="24736"/>
                </a:lnTo>
                <a:lnTo>
                  <a:pt x="63545" y="31103"/>
                </a:lnTo>
                <a:lnTo>
                  <a:pt x="49880" y="41565"/>
                </a:lnTo>
                <a:lnTo>
                  <a:pt x="35046" y="54595"/>
                </a:lnTo>
                <a:lnTo>
                  <a:pt x="30759" y="58630"/>
                </a:lnTo>
                <a:lnTo>
                  <a:pt x="22608" y="69886"/>
                </a:lnTo>
                <a:lnTo>
                  <a:pt x="18657" y="76443"/>
                </a:lnTo>
                <a:lnTo>
                  <a:pt x="14752" y="87165"/>
                </a:lnTo>
                <a:lnTo>
                  <a:pt x="10879" y="100663"/>
                </a:lnTo>
                <a:lnTo>
                  <a:pt x="7028" y="116011"/>
                </a:lnTo>
                <a:lnTo>
                  <a:pt x="4460" y="127514"/>
                </a:lnTo>
                <a:lnTo>
                  <a:pt x="2748" y="136452"/>
                </a:lnTo>
                <a:lnTo>
                  <a:pt x="1607" y="143681"/>
                </a:lnTo>
                <a:lnTo>
                  <a:pt x="845" y="153580"/>
                </a:lnTo>
                <a:lnTo>
                  <a:pt x="338" y="165260"/>
                </a:lnTo>
                <a:lnTo>
                  <a:pt x="0" y="178126"/>
                </a:lnTo>
                <a:lnTo>
                  <a:pt x="1045" y="190514"/>
                </a:lnTo>
                <a:lnTo>
                  <a:pt x="3011" y="202582"/>
                </a:lnTo>
                <a:lnTo>
                  <a:pt x="8583" y="227421"/>
                </a:lnTo>
                <a:lnTo>
                  <a:pt x="15292" y="255394"/>
                </a:lnTo>
                <a:lnTo>
                  <a:pt x="21399" y="269966"/>
                </a:lnTo>
                <a:lnTo>
                  <a:pt x="29281" y="284760"/>
                </a:lnTo>
                <a:lnTo>
                  <a:pt x="38345" y="299703"/>
                </a:lnTo>
                <a:lnTo>
                  <a:pt x="45658" y="310935"/>
                </a:lnTo>
                <a:lnTo>
                  <a:pt x="51803" y="319692"/>
                </a:lnTo>
                <a:lnTo>
                  <a:pt x="62018" y="334080"/>
                </a:lnTo>
                <a:lnTo>
                  <a:pt x="66520" y="341473"/>
                </a:lnTo>
                <a:lnTo>
                  <a:pt x="70791" y="348941"/>
                </a:lnTo>
                <a:lnTo>
                  <a:pt x="77448" y="356460"/>
                </a:lnTo>
                <a:lnTo>
                  <a:pt x="85697" y="364013"/>
                </a:lnTo>
                <a:lnTo>
                  <a:pt x="95006" y="371588"/>
                </a:lnTo>
                <a:lnTo>
                  <a:pt x="108736" y="383392"/>
                </a:lnTo>
                <a:lnTo>
                  <a:pt x="120341" y="392871"/>
                </a:lnTo>
                <a:lnTo>
                  <a:pt x="133966" y="401318"/>
                </a:lnTo>
                <a:lnTo>
                  <a:pt x="143695" y="407888"/>
                </a:lnTo>
                <a:lnTo>
                  <a:pt x="168052" y="425348"/>
                </a:lnTo>
                <a:lnTo>
                  <a:pt x="179119" y="431528"/>
                </a:lnTo>
                <a:lnTo>
                  <a:pt x="189037" y="435648"/>
                </a:lnTo>
                <a:lnTo>
                  <a:pt x="198189" y="438395"/>
                </a:lnTo>
                <a:lnTo>
                  <a:pt x="211745" y="444834"/>
                </a:lnTo>
                <a:lnTo>
                  <a:pt x="217138" y="448328"/>
                </a:lnTo>
                <a:lnTo>
                  <a:pt x="229904" y="452212"/>
                </a:lnTo>
                <a:lnTo>
                  <a:pt x="244044" y="453938"/>
                </a:lnTo>
                <a:lnTo>
                  <a:pt x="258794" y="454705"/>
                </a:lnTo>
                <a:lnTo>
                  <a:pt x="267554" y="456179"/>
                </a:lnTo>
                <a:lnTo>
                  <a:pt x="277204" y="458433"/>
                </a:lnTo>
                <a:lnTo>
                  <a:pt x="287447" y="461204"/>
                </a:lnTo>
                <a:lnTo>
                  <a:pt x="298086" y="461782"/>
                </a:lnTo>
                <a:lnTo>
                  <a:pt x="308988" y="460898"/>
                </a:lnTo>
                <a:lnTo>
                  <a:pt x="320067" y="459038"/>
                </a:lnTo>
                <a:lnTo>
                  <a:pt x="331262" y="457798"/>
                </a:lnTo>
                <a:lnTo>
                  <a:pt x="342536" y="456971"/>
                </a:lnTo>
                <a:lnTo>
                  <a:pt x="353862" y="456421"/>
                </a:lnTo>
                <a:lnTo>
                  <a:pt x="362682" y="454783"/>
                </a:lnTo>
                <a:lnTo>
                  <a:pt x="375869" y="449577"/>
                </a:lnTo>
                <a:lnTo>
                  <a:pt x="385964" y="446416"/>
                </a:lnTo>
                <a:lnTo>
                  <a:pt x="390434" y="445574"/>
                </a:lnTo>
                <a:lnTo>
                  <a:pt x="405560" y="437864"/>
                </a:lnTo>
                <a:lnTo>
                  <a:pt x="414928" y="432252"/>
                </a:lnTo>
                <a:lnTo>
                  <a:pt x="428724" y="422630"/>
                </a:lnTo>
                <a:lnTo>
                  <a:pt x="440358" y="412850"/>
                </a:lnTo>
                <a:lnTo>
                  <a:pt x="453995" y="400037"/>
                </a:lnTo>
                <a:lnTo>
                  <a:pt x="469886" y="384611"/>
                </a:lnTo>
                <a:lnTo>
                  <a:pt x="473052" y="380240"/>
                </a:lnTo>
                <a:lnTo>
                  <a:pt x="478777" y="366751"/>
                </a:lnTo>
                <a:lnTo>
                  <a:pt x="484618" y="354148"/>
                </a:lnTo>
                <a:lnTo>
                  <a:pt x="495045" y="332773"/>
                </a:lnTo>
                <a:lnTo>
                  <a:pt x="499045" y="321267"/>
                </a:lnTo>
                <a:lnTo>
                  <a:pt x="500821" y="309380"/>
                </a:lnTo>
                <a:lnTo>
                  <a:pt x="501295" y="300876"/>
                </a:lnTo>
                <a:lnTo>
                  <a:pt x="501822" y="281267"/>
                </a:lnTo>
                <a:lnTo>
                  <a:pt x="502056" y="259852"/>
                </a:lnTo>
                <a:lnTo>
                  <a:pt x="500849" y="247538"/>
                </a:lnTo>
                <a:lnTo>
                  <a:pt x="498774" y="234248"/>
                </a:lnTo>
                <a:lnTo>
                  <a:pt x="496120" y="220308"/>
                </a:lnTo>
                <a:lnTo>
                  <a:pt x="493081" y="209745"/>
                </a:lnTo>
                <a:lnTo>
                  <a:pt x="489786" y="201433"/>
                </a:lnTo>
                <a:lnTo>
                  <a:pt x="486318" y="194621"/>
                </a:lnTo>
                <a:lnTo>
                  <a:pt x="482736" y="186270"/>
                </a:lnTo>
                <a:lnTo>
                  <a:pt x="479079" y="176893"/>
                </a:lnTo>
                <a:lnTo>
                  <a:pt x="475371" y="166832"/>
                </a:lnTo>
                <a:lnTo>
                  <a:pt x="471628" y="158854"/>
                </a:lnTo>
                <a:lnTo>
                  <a:pt x="464084" y="146603"/>
                </a:lnTo>
                <a:lnTo>
                  <a:pt x="456497" y="133538"/>
                </a:lnTo>
                <a:lnTo>
                  <a:pt x="452695" y="126498"/>
                </a:lnTo>
                <a:lnTo>
                  <a:pt x="441699" y="115289"/>
                </a:lnTo>
                <a:lnTo>
                  <a:pt x="428345" y="104804"/>
                </a:lnTo>
                <a:lnTo>
                  <a:pt x="413943" y="91678"/>
                </a:lnTo>
                <a:lnTo>
                  <a:pt x="399075" y="80764"/>
                </a:lnTo>
                <a:lnTo>
                  <a:pt x="391555" y="76075"/>
                </a:lnTo>
                <a:lnTo>
                  <a:pt x="376425" y="70866"/>
                </a:lnTo>
                <a:lnTo>
                  <a:pt x="368835" y="69477"/>
                </a:lnTo>
                <a:lnTo>
                  <a:pt x="359964" y="67281"/>
                </a:lnTo>
                <a:lnTo>
                  <a:pt x="350241" y="64546"/>
                </a:lnTo>
                <a:lnTo>
                  <a:pt x="339948" y="61454"/>
                </a:lnTo>
                <a:lnTo>
                  <a:pt x="330547" y="58122"/>
                </a:lnTo>
                <a:lnTo>
                  <a:pt x="321739" y="54631"/>
                </a:lnTo>
                <a:lnTo>
                  <a:pt x="313328" y="51033"/>
                </a:lnTo>
                <a:lnTo>
                  <a:pt x="305179" y="48635"/>
                </a:lnTo>
                <a:lnTo>
                  <a:pt x="297207" y="47036"/>
                </a:lnTo>
                <a:lnTo>
                  <a:pt x="281576" y="45260"/>
                </a:lnTo>
                <a:lnTo>
                  <a:pt x="266163" y="44470"/>
                </a:lnTo>
                <a:lnTo>
                  <a:pt x="250846" y="44119"/>
                </a:lnTo>
                <a:lnTo>
                  <a:pt x="205064" y="4383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76"/>
          <p:cNvSpPr/>
          <p:nvPr/>
        </p:nvSpPr>
        <p:spPr bwMode="auto">
          <a:xfrm>
            <a:off x="6881252" y="3361030"/>
            <a:ext cx="569156" cy="513068"/>
          </a:xfrm>
          <a:custGeom>
            <a:avLst/>
            <a:gdLst/>
            <a:ahLst/>
            <a:cxnLst/>
            <a:rect l="0" t="0" r="0" b="0"/>
            <a:pathLst>
              <a:path w="569156" h="513068">
                <a:moveTo>
                  <a:pt x="525388" y="22249"/>
                </a:moveTo>
                <a:lnTo>
                  <a:pt x="507184" y="16182"/>
                </a:lnTo>
                <a:lnTo>
                  <a:pt x="501822" y="13124"/>
                </a:lnTo>
                <a:lnTo>
                  <a:pt x="498247" y="9816"/>
                </a:lnTo>
                <a:lnTo>
                  <a:pt x="495865" y="6341"/>
                </a:lnTo>
                <a:lnTo>
                  <a:pt x="490466" y="4023"/>
                </a:lnTo>
                <a:lnTo>
                  <a:pt x="474306" y="1449"/>
                </a:lnTo>
                <a:lnTo>
                  <a:pt x="461199" y="305"/>
                </a:lnTo>
                <a:lnTo>
                  <a:pt x="455924" y="0"/>
                </a:lnTo>
                <a:lnTo>
                  <a:pt x="443292" y="3047"/>
                </a:lnTo>
                <a:lnTo>
                  <a:pt x="436368" y="5638"/>
                </a:lnTo>
                <a:lnTo>
                  <a:pt x="424130" y="8635"/>
                </a:lnTo>
                <a:lnTo>
                  <a:pt x="408353" y="11903"/>
                </a:lnTo>
                <a:lnTo>
                  <a:pt x="390215" y="15352"/>
                </a:lnTo>
                <a:lnTo>
                  <a:pt x="375582" y="18921"/>
                </a:lnTo>
                <a:lnTo>
                  <a:pt x="363287" y="22571"/>
                </a:lnTo>
                <a:lnTo>
                  <a:pt x="352551" y="26274"/>
                </a:lnTo>
                <a:lnTo>
                  <a:pt x="342853" y="30012"/>
                </a:lnTo>
                <a:lnTo>
                  <a:pt x="325305" y="37553"/>
                </a:lnTo>
                <a:lnTo>
                  <a:pt x="309039" y="45138"/>
                </a:lnTo>
                <a:lnTo>
                  <a:pt x="301145" y="48938"/>
                </a:lnTo>
                <a:lnTo>
                  <a:pt x="275441" y="59934"/>
                </a:lnTo>
                <a:lnTo>
                  <a:pt x="259696" y="66423"/>
                </a:lnTo>
                <a:lnTo>
                  <a:pt x="246660" y="73289"/>
                </a:lnTo>
                <a:lnTo>
                  <a:pt x="235429" y="80406"/>
                </a:lnTo>
                <a:lnTo>
                  <a:pt x="225402" y="87690"/>
                </a:lnTo>
                <a:lnTo>
                  <a:pt x="214907" y="93817"/>
                </a:lnTo>
                <a:lnTo>
                  <a:pt x="204101" y="99171"/>
                </a:lnTo>
                <a:lnTo>
                  <a:pt x="193086" y="104010"/>
                </a:lnTo>
                <a:lnTo>
                  <a:pt x="183203" y="109777"/>
                </a:lnTo>
                <a:lnTo>
                  <a:pt x="165449" y="122957"/>
                </a:lnTo>
                <a:lnTo>
                  <a:pt x="149092" y="137282"/>
                </a:lnTo>
                <a:lnTo>
                  <a:pt x="133355" y="152115"/>
                </a:lnTo>
                <a:lnTo>
                  <a:pt x="94910" y="189932"/>
                </a:lnTo>
                <a:lnTo>
                  <a:pt x="83028" y="205149"/>
                </a:lnTo>
                <a:lnTo>
                  <a:pt x="72242" y="220378"/>
                </a:lnTo>
                <a:lnTo>
                  <a:pt x="58984" y="235613"/>
                </a:lnTo>
                <a:lnTo>
                  <a:pt x="51892" y="245772"/>
                </a:lnTo>
                <a:lnTo>
                  <a:pt x="44623" y="257625"/>
                </a:lnTo>
                <a:lnTo>
                  <a:pt x="37238" y="270606"/>
                </a:lnTo>
                <a:lnTo>
                  <a:pt x="22259" y="298577"/>
                </a:lnTo>
                <a:lnTo>
                  <a:pt x="14709" y="313148"/>
                </a:lnTo>
                <a:lnTo>
                  <a:pt x="9675" y="324131"/>
                </a:lnTo>
                <a:lnTo>
                  <a:pt x="4082" y="339722"/>
                </a:lnTo>
                <a:lnTo>
                  <a:pt x="1596" y="354272"/>
                </a:lnTo>
                <a:lnTo>
                  <a:pt x="491" y="369205"/>
                </a:lnTo>
                <a:lnTo>
                  <a:pt x="0" y="384308"/>
                </a:lnTo>
                <a:lnTo>
                  <a:pt x="1140" y="390622"/>
                </a:lnTo>
                <a:lnTo>
                  <a:pt x="5792" y="401024"/>
                </a:lnTo>
                <a:lnTo>
                  <a:pt x="11350" y="409386"/>
                </a:lnTo>
                <a:lnTo>
                  <a:pt x="27686" y="432223"/>
                </a:lnTo>
                <a:lnTo>
                  <a:pt x="34836" y="441615"/>
                </a:lnTo>
                <a:lnTo>
                  <a:pt x="46168" y="455438"/>
                </a:lnTo>
                <a:lnTo>
                  <a:pt x="59687" y="470359"/>
                </a:lnTo>
                <a:lnTo>
                  <a:pt x="74570" y="478796"/>
                </a:lnTo>
                <a:lnTo>
                  <a:pt x="83872" y="482824"/>
                </a:lnTo>
                <a:lnTo>
                  <a:pt x="100982" y="490686"/>
                </a:lnTo>
                <a:lnTo>
                  <a:pt x="118323" y="498413"/>
                </a:lnTo>
                <a:lnTo>
                  <a:pt x="128281" y="502252"/>
                </a:lnTo>
                <a:lnTo>
                  <a:pt x="138730" y="506081"/>
                </a:lnTo>
                <a:lnTo>
                  <a:pt x="148235" y="508634"/>
                </a:lnTo>
                <a:lnTo>
                  <a:pt x="165572" y="511470"/>
                </a:lnTo>
                <a:lnTo>
                  <a:pt x="176290" y="512226"/>
                </a:lnTo>
                <a:lnTo>
                  <a:pt x="188516" y="512731"/>
                </a:lnTo>
                <a:lnTo>
                  <a:pt x="201746" y="513067"/>
                </a:lnTo>
                <a:lnTo>
                  <a:pt x="215647" y="512021"/>
                </a:lnTo>
                <a:lnTo>
                  <a:pt x="229993" y="510054"/>
                </a:lnTo>
                <a:lnTo>
                  <a:pt x="301656" y="497771"/>
                </a:lnTo>
                <a:lnTo>
                  <a:pt x="317814" y="494204"/>
                </a:lnTo>
                <a:lnTo>
                  <a:pt x="331125" y="490556"/>
                </a:lnTo>
                <a:lnTo>
                  <a:pt x="342539" y="486854"/>
                </a:lnTo>
                <a:lnTo>
                  <a:pt x="352689" y="483116"/>
                </a:lnTo>
                <a:lnTo>
                  <a:pt x="361995" y="479353"/>
                </a:lnTo>
                <a:lnTo>
                  <a:pt x="379109" y="471787"/>
                </a:lnTo>
                <a:lnTo>
                  <a:pt x="395182" y="464190"/>
                </a:lnTo>
                <a:lnTo>
                  <a:pt x="461192" y="431506"/>
                </a:lnTo>
                <a:lnTo>
                  <a:pt x="474843" y="419618"/>
                </a:lnTo>
                <a:lnTo>
                  <a:pt x="487683" y="404598"/>
                </a:lnTo>
                <a:lnTo>
                  <a:pt x="506090" y="385222"/>
                </a:lnTo>
                <a:lnTo>
                  <a:pt x="513792" y="375991"/>
                </a:lnTo>
                <a:lnTo>
                  <a:pt x="520198" y="367297"/>
                </a:lnTo>
                <a:lnTo>
                  <a:pt x="525738" y="358961"/>
                </a:lnTo>
                <a:lnTo>
                  <a:pt x="531971" y="348324"/>
                </a:lnTo>
                <a:lnTo>
                  <a:pt x="538666" y="336152"/>
                </a:lnTo>
                <a:lnTo>
                  <a:pt x="545670" y="322958"/>
                </a:lnTo>
                <a:lnTo>
                  <a:pt x="550340" y="311622"/>
                </a:lnTo>
                <a:lnTo>
                  <a:pt x="553453" y="301524"/>
                </a:lnTo>
                <a:lnTo>
                  <a:pt x="555527" y="292253"/>
                </a:lnTo>
                <a:lnTo>
                  <a:pt x="558180" y="283532"/>
                </a:lnTo>
                <a:lnTo>
                  <a:pt x="561220" y="275177"/>
                </a:lnTo>
                <a:lnTo>
                  <a:pt x="564515" y="267068"/>
                </a:lnTo>
                <a:lnTo>
                  <a:pt x="566713" y="254042"/>
                </a:lnTo>
                <a:lnTo>
                  <a:pt x="568178" y="237738"/>
                </a:lnTo>
                <a:lnTo>
                  <a:pt x="569155" y="219248"/>
                </a:lnTo>
                <a:lnTo>
                  <a:pt x="568535" y="203112"/>
                </a:lnTo>
                <a:lnTo>
                  <a:pt x="566853" y="188545"/>
                </a:lnTo>
                <a:lnTo>
                  <a:pt x="564461" y="175023"/>
                </a:lnTo>
                <a:lnTo>
                  <a:pt x="561596" y="160928"/>
                </a:lnTo>
                <a:lnTo>
                  <a:pt x="555027" y="131721"/>
                </a:lnTo>
                <a:lnTo>
                  <a:pt x="551497" y="119361"/>
                </a:lnTo>
                <a:lnTo>
                  <a:pt x="547874" y="108580"/>
                </a:lnTo>
                <a:lnTo>
                  <a:pt x="544189" y="98853"/>
                </a:lnTo>
                <a:lnTo>
                  <a:pt x="536707" y="84659"/>
                </a:lnTo>
                <a:lnTo>
                  <a:pt x="525354" y="69528"/>
                </a:lnTo>
                <a:lnTo>
                  <a:pt x="521555" y="65198"/>
                </a:lnTo>
                <a:lnTo>
                  <a:pt x="504073" y="53037"/>
                </a:lnTo>
                <a:lnTo>
                  <a:pt x="490091" y="45246"/>
                </a:lnTo>
                <a:lnTo>
                  <a:pt x="482807" y="41391"/>
                </a:lnTo>
                <a:lnTo>
                  <a:pt x="467939" y="37107"/>
                </a:lnTo>
                <a:lnTo>
                  <a:pt x="454135" y="35203"/>
                </a:lnTo>
                <a:lnTo>
                  <a:pt x="437953" y="34131"/>
                </a:lnTo>
                <a:lnTo>
                  <a:pt x="424721" y="33880"/>
                </a:lnTo>
                <a:lnTo>
                  <a:pt x="410374" y="37155"/>
                </a:lnTo>
                <a:lnTo>
                  <a:pt x="396800" y="41574"/>
                </a:lnTo>
                <a:lnTo>
                  <a:pt x="391403" y="42753"/>
                </a:lnTo>
                <a:lnTo>
                  <a:pt x="376798" y="4510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triangles by their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48200" cy="4495800"/>
          </a:xfrm>
        </p:spPr>
        <p:txBody>
          <a:bodyPr/>
          <a:lstStyle/>
          <a:p>
            <a:r>
              <a:rPr lang="en-US" dirty="0" smtClean="0"/>
              <a:t>Acute: three acute angles</a:t>
            </a:r>
          </a:p>
          <a:p>
            <a:r>
              <a:rPr lang="en-US" dirty="0" smtClean="0"/>
              <a:t>Obtuse: one obtuse angle</a:t>
            </a:r>
          </a:p>
          <a:p>
            <a:r>
              <a:rPr lang="en-US" dirty="0" smtClean="0"/>
              <a:t>Right: one right angle</a:t>
            </a:r>
          </a:p>
          <a:p>
            <a:r>
              <a:rPr lang="en-US" dirty="0" smtClean="0"/>
              <a:t>equiangular: all angles are congruent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219200"/>
            <a:ext cx="1752600" cy="128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667000"/>
            <a:ext cx="250408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267200"/>
            <a:ext cx="2151976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4267200"/>
            <a:ext cx="2181083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MARTPenAnnotation150"/>
          <p:cNvSpPr/>
          <p:nvPr/>
        </p:nvSpPr>
        <p:spPr bwMode="auto">
          <a:xfrm>
            <a:off x="7351845" y="1796720"/>
            <a:ext cx="214815" cy="271809"/>
          </a:xfrm>
          <a:custGeom>
            <a:avLst/>
            <a:gdLst/>
            <a:ahLst/>
            <a:cxnLst/>
            <a:rect l="0" t="0" r="0" b="0"/>
            <a:pathLst>
              <a:path w="214815" h="271809">
                <a:moveTo>
                  <a:pt x="157664" y="32080"/>
                </a:moveTo>
                <a:lnTo>
                  <a:pt x="129347" y="32080"/>
                </a:lnTo>
                <a:lnTo>
                  <a:pt x="127357" y="30809"/>
                </a:lnTo>
                <a:lnTo>
                  <a:pt x="126029" y="28693"/>
                </a:lnTo>
                <a:lnTo>
                  <a:pt x="125145" y="26012"/>
                </a:lnTo>
                <a:lnTo>
                  <a:pt x="123284" y="24224"/>
                </a:lnTo>
                <a:lnTo>
                  <a:pt x="120774" y="23033"/>
                </a:lnTo>
                <a:lnTo>
                  <a:pt x="113689" y="21120"/>
                </a:lnTo>
                <a:lnTo>
                  <a:pt x="109333" y="20859"/>
                </a:lnTo>
                <a:lnTo>
                  <a:pt x="106393" y="20789"/>
                </a:lnTo>
                <a:lnTo>
                  <a:pt x="103164" y="19473"/>
                </a:lnTo>
                <a:lnTo>
                  <a:pt x="99741" y="17325"/>
                </a:lnTo>
                <a:lnTo>
                  <a:pt x="96188" y="14623"/>
                </a:lnTo>
                <a:lnTo>
                  <a:pt x="92550" y="14092"/>
                </a:lnTo>
                <a:lnTo>
                  <a:pt x="88855" y="15008"/>
                </a:lnTo>
                <a:lnTo>
                  <a:pt x="85121" y="16888"/>
                </a:lnTo>
                <a:lnTo>
                  <a:pt x="81362" y="18142"/>
                </a:lnTo>
                <a:lnTo>
                  <a:pt x="77587" y="18978"/>
                </a:lnTo>
                <a:lnTo>
                  <a:pt x="73800" y="19535"/>
                </a:lnTo>
                <a:lnTo>
                  <a:pt x="70005" y="21176"/>
                </a:lnTo>
                <a:lnTo>
                  <a:pt x="66204" y="23541"/>
                </a:lnTo>
                <a:lnTo>
                  <a:pt x="62400" y="26387"/>
                </a:lnTo>
                <a:lnTo>
                  <a:pt x="58595" y="29554"/>
                </a:lnTo>
                <a:lnTo>
                  <a:pt x="54788" y="32936"/>
                </a:lnTo>
                <a:lnTo>
                  <a:pt x="50980" y="36461"/>
                </a:lnTo>
                <a:lnTo>
                  <a:pt x="48442" y="40080"/>
                </a:lnTo>
                <a:lnTo>
                  <a:pt x="45621" y="47489"/>
                </a:lnTo>
                <a:lnTo>
                  <a:pt x="42329" y="53782"/>
                </a:lnTo>
                <a:lnTo>
                  <a:pt x="37594" y="61788"/>
                </a:lnTo>
                <a:lnTo>
                  <a:pt x="31898" y="70935"/>
                </a:lnTo>
                <a:lnTo>
                  <a:pt x="26830" y="80843"/>
                </a:lnTo>
                <a:lnTo>
                  <a:pt x="22182" y="91259"/>
                </a:lnTo>
                <a:lnTo>
                  <a:pt x="17812" y="102012"/>
                </a:lnTo>
                <a:lnTo>
                  <a:pt x="13630" y="112991"/>
                </a:lnTo>
                <a:lnTo>
                  <a:pt x="5595" y="135350"/>
                </a:lnTo>
                <a:lnTo>
                  <a:pt x="2945" y="145377"/>
                </a:lnTo>
                <a:lnTo>
                  <a:pt x="1179" y="154601"/>
                </a:lnTo>
                <a:lnTo>
                  <a:pt x="0" y="163290"/>
                </a:lnTo>
                <a:lnTo>
                  <a:pt x="486" y="171624"/>
                </a:lnTo>
                <a:lnTo>
                  <a:pt x="2078" y="179719"/>
                </a:lnTo>
                <a:lnTo>
                  <a:pt x="4410" y="187656"/>
                </a:lnTo>
                <a:lnTo>
                  <a:pt x="5965" y="194217"/>
                </a:lnTo>
                <a:lnTo>
                  <a:pt x="7001" y="199861"/>
                </a:lnTo>
                <a:lnTo>
                  <a:pt x="7692" y="204894"/>
                </a:lnTo>
                <a:lnTo>
                  <a:pt x="9423" y="208249"/>
                </a:lnTo>
                <a:lnTo>
                  <a:pt x="11847" y="210486"/>
                </a:lnTo>
                <a:lnTo>
                  <a:pt x="17926" y="214241"/>
                </a:lnTo>
                <a:lnTo>
                  <a:pt x="21326" y="217021"/>
                </a:lnTo>
                <a:lnTo>
                  <a:pt x="24862" y="220144"/>
                </a:lnTo>
                <a:lnTo>
                  <a:pt x="28489" y="222226"/>
                </a:lnTo>
                <a:lnTo>
                  <a:pt x="32178" y="223614"/>
                </a:lnTo>
                <a:lnTo>
                  <a:pt x="35907" y="224539"/>
                </a:lnTo>
                <a:lnTo>
                  <a:pt x="39663" y="223886"/>
                </a:lnTo>
                <a:lnTo>
                  <a:pt x="43437" y="222180"/>
                </a:lnTo>
                <a:lnTo>
                  <a:pt x="47223" y="219773"/>
                </a:lnTo>
                <a:lnTo>
                  <a:pt x="51017" y="218169"/>
                </a:lnTo>
                <a:lnTo>
                  <a:pt x="54816" y="217099"/>
                </a:lnTo>
                <a:lnTo>
                  <a:pt x="58619" y="216386"/>
                </a:lnTo>
                <a:lnTo>
                  <a:pt x="62424" y="213370"/>
                </a:lnTo>
                <a:lnTo>
                  <a:pt x="66230" y="208820"/>
                </a:lnTo>
                <a:lnTo>
                  <a:pt x="70039" y="203247"/>
                </a:lnTo>
                <a:lnTo>
                  <a:pt x="73848" y="198261"/>
                </a:lnTo>
                <a:lnTo>
                  <a:pt x="77657" y="193667"/>
                </a:lnTo>
                <a:lnTo>
                  <a:pt x="81466" y="189335"/>
                </a:lnTo>
                <a:lnTo>
                  <a:pt x="92471" y="177747"/>
                </a:lnTo>
                <a:lnTo>
                  <a:pt x="98963" y="171101"/>
                </a:lnTo>
                <a:lnTo>
                  <a:pt x="104560" y="164131"/>
                </a:lnTo>
                <a:lnTo>
                  <a:pt x="109561" y="156944"/>
                </a:lnTo>
                <a:lnTo>
                  <a:pt x="114165" y="149612"/>
                </a:lnTo>
                <a:lnTo>
                  <a:pt x="118505" y="142185"/>
                </a:lnTo>
                <a:lnTo>
                  <a:pt x="122669" y="134693"/>
                </a:lnTo>
                <a:lnTo>
                  <a:pt x="126714" y="127158"/>
                </a:lnTo>
                <a:lnTo>
                  <a:pt x="130681" y="120866"/>
                </a:lnTo>
                <a:lnTo>
                  <a:pt x="134595" y="115400"/>
                </a:lnTo>
                <a:lnTo>
                  <a:pt x="138476" y="110487"/>
                </a:lnTo>
                <a:lnTo>
                  <a:pt x="142332" y="102131"/>
                </a:lnTo>
                <a:lnTo>
                  <a:pt x="146172" y="91480"/>
                </a:lnTo>
                <a:lnTo>
                  <a:pt x="150003" y="79300"/>
                </a:lnTo>
                <a:lnTo>
                  <a:pt x="152557" y="69910"/>
                </a:lnTo>
                <a:lnTo>
                  <a:pt x="154259" y="62380"/>
                </a:lnTo>
                <a:lnTo>
                  <a:pt x="155394" y="56090"/>
                </a:lnTo>
                <a:lnTo>
                  <a:pt x="160042" y="35554"/>
                </a:lnTo>
                <a:lnTo>
                  <a:pt x="163059" y="22966"/>
                </a:lnTo>
                <a:lnTo>
                  <a:pt x="163801" y="14574"/>
                </a:lnTo>
                <a:lnTo>
                  <a:pt x="163026" y="8979"/>
                </a:lnTo>
                <a:lnTo>
                  <a:pt x="158723" y="0"/>
                </a:lnTo>
                <a:lnTo>
                  <a:pt x="158371" y="533"/>
                </a:lnTo>
                <a:lnTo>
                  <a:pt x="157978" y="4512"/>
                </a:lnTo>
                <a:lnTo>
                  <a:pt x="157757" y="26028"/>
                </a:lnTo>
                <a:lnTo>
                  <a:pt x="157692" y="50465"/>
                </a:lnTo>
                <a:lnTo>
                  <a:pt x="156412" y="59577"/>
                </a:lnTo>
                <a:lnTo>
                  <a:pt x="154290" y="69461"/>
                </a:lnTo>
                <a:lnTo>
                  <a:pt x="151605" y="79860"/>
                </a:lnTo>
                <a:lnTo>
                  <a:pt x="149814" y="89333"/>
                </a:lnTo>
                <a:lnTo>
                  <a:pt x="148621" y="98189"/>
                </a:lnTo>
                <a:lnTo>
                  <a:pt x="147825" y="106632"/>
                </a:lnTo>
                <a:lnTo>
                  <a:pt x="147295" y="114801"/>
                </a:lnTo>
                <a:lnTo>
                  <a:pt x="146942" y="122788"/>
                </a:lnTo>
                <a:lnTo>
                  <a:pt x="146706" y="130652"/>
                </a:lnTo>
                <a:lnTo>
                  <a:pt x="143057" y="169869"/>
                </a:lnTo>
                <a:lnTo>
                  <a:pt x="140306" y="196329"/>
                </a:lnTo>
                <a:lnTo>
                  <a:pt x="139742" y="215239"/>
                </a:lnTo>
                <a:lnTo>
                  <a:pt x="140637" y="229116"/>
                </a:lnTo>
                <a:lnTo>
                  <a:pt x="142502" y="239637"/>
                </a:lnTo>
                <a:lnTo>
                  <a:pt x="145016" y="247921"/>
                </a:lnTo>
                <a:lnTo>
                  <a:pt x="147963" y="254714"/>
                </a:lnTo>
                <a:lnTo>
                  <a:pt x="155748" y="268673"/>
                </a:lnTo>
                <a:lnTo>
                  <a:pt x="157657" y="269819"/>
                </a:lnTo>
                <a:lnTo>
                  <a:pt x="163165" y="271091"/>
                </a:lnTo>
                <a:lnTo>
                  <a:pt x="169846" y="271657"/>
                </a:lnTo>
                <a:lnTo>
                  <a:pt x="173405" y="271808"/>
                </a:lnTo>
                <a:lnTo>
                  <a:pt x="177048" y="270638"/>
                </a:lnTo>
                <a:lnTo>
                  <a:pt x="180747" y="268589"/>
                </a:lnTo>
                <a:lnTo>
                  <a:pt x="184483" y="265952"/>
                </a:lnTo>
                <a:lnTo>
                  <a:pt x="188244" y="262925"/>
                </a:lnTo>
                <a:lnTo>
                  <a:pt x="192020" y="259636"/>
                </a:lnTo>
                <a:lnTo>
                  <a:pt x="214814" y="2378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51"/>
          <p:cNvSpPr/>
          <p:nvPr/>
        </p:nvSpPr>
        <p:spPr bwMode="auto">
          <a:xfrm>
            <a:off x="7613154" y="1817369"/>
            <a:ext cx="353556" cy="245507"/>
          </a:xfrm>
          <a:custGeom>
            <a:avLst/>
            <a:gdLst/>
            <a:ahLst/>
            <a:cxnLst/>
            <a:rect l="0" t="0" r="0" b="0"/>
            <a:pathLst>
              <a:path w="353556" h="245507">
                <a:moveTo>
                  <a:pt x="67805" y="0"/>
                </a:moveTo>
                <a:lnTo>
                  <a:pt x="57964" y="0"/>
                </a:lnTo>
                <a:lnTo>
                  <a:pt x="57435" y="1270"/>
                </a:lnTo>
                <a:lnTo>
                  <a:pt x="56846" y="6068"/>
                </a:lnTo>
                <a:lnTo>
                  <a:pt x="54150" y="10396"/>
                </a:lnTo>
                <a:lnTo>
                  <a:pt x="49811" y="15821"/>
                </a:lnTo>
                <a:lnTo>
                  <a:pt x="44380" y="21977"/>
                </a:lnTo>
                <a:lnTo>
                  <a:pt x="40758" y="28622"/>
                </a:lnTo>
                <a:lnTo>
                  <a:pt x="38344" y="35591"/>
                </a:lnTo>
                <a:lnTo>
                  <a:pt x="36734" y="42778"/>
                </a:lnTo>
                <a:lnTo>
                  <a:pt x="33121" y="55188"/>
                </a:lnTo>
                <a:lnTo>
                  <a:pt x="12459" y="119699"/>
                </a:lnTo>
                <a:lnTo>
                  <a:pt x="8049" y="133139"/>
                </a:lnTo>
                <a:lnTo>
                  <a:pt x="5107" y="145910"/>
                </a:lnTo>
                <a:lnTo>
                  <a:pt x="3147" y="158233"/>
                </a:lnTo>
                <a:lnTo>
                  <a:pt x="1840" y="170259"/>
                </a:lnTo>
                <a:lnTo>
                  <a:pt x="968" y="180816"/>
                </a:lnTo>
                <a:lnTo>
                  <a:pt x="387" y="190394"/>
                </a:lnTo>
                <a:lnTo>
                  <a:pt x="0" y="199320"/>
                </a:lnTo>
                <a:lnTo>
                  <a:pt x="1012" y="205270"/>
                </a:lnTo>
                <a:lnTo>
                  <a:pt x="2957" y="209237"/>
                </a:lnTo>
                <a:lnTo>
                  <a:pt x="5523" y="211881"/>
                </a:lnTo>
                <a:lnTo>
                  <a:pt x="8504" y="216184"/>
                </a:lnTo>
                <a:lnTo>
                  <a:pt x="11761" y="221593"/>
                </a:lnTo>
                <a:lnTo>
                  <a:pt x="15202" y="227739"/>
                </a:lnTo>
                <a:lnTo>
                  <a:pt x="18766" y="231836"/>
                </a:lnTo>
                <a:lnTo>
                  <a:pt x="22414" y="234568"/>
                </a:lnTo>
                <a:lnTo>
                  <a:pt x="29851" y="237603"/>
                </a:lnTo>
                <a:lnTo>
                  <a:pt x="39909" y="239311"/>
                </a:lnTo>
                <a:lnTo>
                  <a:pt x="42707" y="239711"/>
                </a:lnTo>
                <a:lnTo>
                  <a:pt x="47338" y="236502"/>
                </a:lnTo>
                <a:lnTo>
                  <a:pt x="50350" y="233868"/>
                </a:lnTo>
                <a:lnTo>
                  <a:pt x="53629" y="232112"/>
                </a:lnTo>
                <a:lnTo>
                  <a:pt x="60658" y="230161"/>
                </a:lnTo>
                <a:lnTo>
                  <a:pt x="64310" y="227101"/>
                </a:lnTo>
                <a:lnTo>
                  <a:pt x="68015" y="222521"/>
                </a:lnTo>
                <a:lnTo>
                  <a:pt x="71755" y="216927"/>
                </a:lnTo>
                <a:lnTo>
                  <a:pt x="75519" y="211929"/>
                </a:lnTo>
                <a:lnTo>
                  <a:pt x="79298" y="207326"/>
                </a:lnTo>
                <a:lnTo>
                  <a:pt x="83087" y="202987"/>
                </a:lnTo>
                <a:lnTo>
                  <a:pt x="86883" y="198825"/>
                </a:lnTo>
                <a:lnTo>
                  <a:pt x="94487" y="190814"/>
                </a:lnTo>
                <a:lnTo>
                  <a:pt x="97024" y="186899"/>
                </a:lnTo>
                <a:lnTo>
                  <a:pt x="98714" y="183020"/>
                </a:lnTo>
                <a:lnTo>
                  <a:pt x="99841" y="179163"/>
                </a:lnTo>
                <a:lnTo>
                  <a:pt x="101863" y="174052"/>
                </a:lnTo>
                <a:lnTo>
                  <a:pt x="104481" y="168105"/>
                </a:lnTo>
                <a:lnTo>
                  <a:pt x="107496" y="161600"/>
                </a:lnTo>
                <a:lnTo>
                  <a:pt x="112046" y="153454"/>
                </a:lnTo>
                <a:lnTo>
                  <a:pt x="117619" y="144213"/>
                </a:lnTo>
                <a:lnTo>
                  <a:pt x="123874" y="134242"/>
                </a:lnTo>
                <a:lnTo>
                  <a:pt x="128044" y="125055"/>
                </a:lnTo>
                <a:lnTo>
                  <a:pt x="130826" y="116390"/>
                </a:lnTo>
                <a:lnTo>
                  <a:pt x="132678" y="108073"/>
                </a:lnTo>
                <a:lnTo>
                  <a:pt x="135184" y="98719"/>
                </a:lnTo>
                <a:lnTo>
                  <a:pt x="141355" y="78165"/>
                </a:lnTo>
                <a:lnTo>
                  <a:pt x="151969" y="45174"/>
                </a:lnTo>
                <a:lnTo>
                  <a:pt x="154395" y="39006"/>
                </a:lnTo>
                <a:lnTo>
                  <a:pt x="156012" y="36164"/>
                </a:lnTo>
                <a:lnTo>
                  <a:pt x="157090" y="35539"/>
                </a:lnTo>
                <a:lnTo>
                  <a:pt x="157808" y="36393"/>
                </a:lnTo>
                <a:lnTo>
                  <a:pt x="158607" y="40728"/>
                </a:lnTo>
                <a:lnTo>
                  <a:pt x="158820" y="44932"/>
                </a:lnTo>
                <a:lnTo>
                  <a:pt x="159056" y="56377"/>
                </a:lnTo>
                <a:lnTo>
                  <a:pt x="159228" y="99327"/>
                </a:lnTo>
                <a:lnTo>
                  <a:pt x="157964" y="113208"/>
                </a:lnTo>
                <a:lnTo>
                  <a:pt x="151387" y="168869"/>
                </a:lnTo>
                <a:lnTo>
                  <a:pt x="150196" y="182430"/>
                </a:lnTo>
                <a:lnTo>
                  <a:pt x="149403" y="194010"/>
                </a:lnTo>
                <a:lnTo>
                  <a:pt x="150144" y="204270"/>
                </a:lnTo>
                <a:lnTo>
                  <a:pt x="151908" y="213650"/>
                </a:lnTo>
                <a:lnTo>
                  <a:pt x="154354" y="222444"/>
                </a:lnTo>
                <a:lnTo>
                  <a:pt x="157254" y="228306"/>
                </a:lnTo>
                <a:lnTo>
                  <a:pt x="160458" y="232214"/>
                </a:lnTo>
                <a:lnTo>
                  <a:pt x="163864" y="234820"/>
                </a:lnTo>
                <a:lnTo>
                  <a:pt x="167404" y="236556"/>
                </a:lnTo>
                <a:lnTo>
                  <a:pt x="174725" y="238486"/>
                </a:lnTo>
                <a:lnTo>
                  <a:pt x="182212" y="239344"/>
                </a:lnTo>
                <a:lnTo>
                  <a:pt x="185987" y="239573"/>
                </a:lnTo>
                <a:lnTo>
                  <a:pt x="188503" y="238456"/>
                </a:lnTo>
                <a:lnTo>
                  <a:pt x="190181" y="236440"/>
                </a:lnTo>
                <a:lnTo>
                  <a:pt x="191299" y="233827"/>
                </a:lnTo>
                <a:lnTo>
                  <a:pt x="195929" y="227537"/>
                </a:lnTo>
                <a:lnTo>
                  <a:pt x="202219" y="220508"/>
                </a:lnTo>
                <a:lnTo>
                  <a:pt x="209248" y="213150"/>
                </a:lnTo>
                <a:lnTo>
                  <a:pt x="211631" y="209410"/>
                </a:lnTo>
                <a:lnTo>
                  <a:pt x="214277" y="201868"/>
                </a:lnTo>
                <a:lnTo>
                  <a:pt x="218794" y="192999"/>
                </a:lnTo>
                <a:lnTo>
                  <a:pt x="225614" y="180736"/>
                </a:lnTo>
                <a:lnTo>
                  <a:pt x="233971" y="166211"/>
                </a:lnTo>
                <a:lnTo>
                  <a:pt x="239543" y="153987"/>
                </a:lnTo>
                <a:lnTo>
                  <a:pt x="243257" y="143298"/>
                </a:lnTo>
                <a:lnTo>
                  <a:pt x="245733" y="133632"/>
                </a:lnTo>
                <a:lnTo>
                  <a:pt x="248654" y="124648"/>
                </a:lnTo>
                <a:lnTo>
                  <a:pt x="251872" y="116119"/>
                </a:lnTo>
                <a:lnTo>
                  <a:pt x="255285" y="107893"/>
                </a:lnTo>
                <a:lnTo>
                  <a:pt x="257563" y="101139"/>
                </a:lnTo>
                <a:lnTo>
                  <a:pt x="259080" y="95366"/>
                </a:lnTo>
                <a:lnTo>
                  <a:pt x="260091" y="90248"/>
                </a:lnTo>
                <a:lnTo>
                  <a:pt x="262037" y="84295"/>
                </a:lnTo>
                <a:lnTo>
                  <a:pt x="264603" y="77787"/>
                </a:lnTo>
                <a:lnTo>
                  <a:pt x="267583" y="70908"/>
                </a:lnTo>
                <a:lnTo>
                  <a:pt x="274283" y="56492"/>
                </a:lnTo>
                <a:lnTo>
                  <a:pt x="277847" y="49091"/>
                </a:lnTo>
                <a:lnTo>
                  <a:pt x="280223" y="42888"/>
                </a:lnTo>
                <a:lnTo>
                  <a:pt x="281808" y="37482"/>
                </a:lnTo>
                <a:lnTo>
                  <a:pt x="283567" y="30629"/>
                </a:lnTo>
                <a:lnTo>
                  <a:pt x="284037" y="30579"/>
                </a:lnTo>
                <a:lnTo>
                  <a:pt x="284349" y="31816"/>
                </a:lnTo>
                <a:lnTo>
                  <a:pt x="288084" y="36578"/>
                </a:lnTo>
                <a:lnTo>
                  <a:pt x="290858" y="39625"/>
                </a:lnTo>
                <a:lnTo>
                  <a:pt x="292707" y="44197"/>
                </a:lnTo>
                <a:lnTo>
                  <a:pt x="293940" y="49785"/>
                </a:lnTo>
                <a:lnTo>
                  <a:pt x="294762" y="56050"/>
                </a:lnTo>
                <a:lnTo>
                  <a:pt x="295309" y="61497"/>
                </a:lnTo>
                <a:lnTo>
                  <a:pt x="295675" y="66398"/>
                </a:lnTo>
                <a:lnTo>
                  <a:pt x="295919" y="70935"/>
                </a:lnTo>
                <a:lnTo>
                  <a:pt x="296189" y="82751"/>
                </a:lnTo>
                <a:lnTo>
                  <a:pt x="296363" y="111032"/>
                </a:lnTo>
                <a:lnTo>
                  <a:pt x="297647" y="122281"/>
                </a:lnTo>
                <a:lnTo>
                  <a:pt x="299773" y="136131"/>
                </a:lnTo>
                <a:lnTo>
                  <a:pt x="302461" y="151714"/>
                </a:lnTo>
                <a:lnTo>
                  <a:pt x="304252" y="163373"/>
                </a:lnTo>
                <a:lnTo>
                  <a:pt x="305447" y="172415"/>
                </a:lnTo>
                <a:lnTo>
                  <a:pt x="306243" y="179714"/>
                </a:lnTo>
                <a:lnTo>
                  <a:pt x="306774" y="185849"/>
                </a:lnTo>
                <a:lnTo>
                  <a:pt x="307128" y="191210"/>
                </a:lnTo>
                <a:lnTo>
                  <a:pt x="307364" y="196053"/>
                </a:lnTo>
                <a:lnTo>
                  <a:pt x="308791" y="203092"/>
                </a:lnTo>
                <a:lnTo>
                  <a:pt x="311012" y="211595"/>
                </a:lnTo>
                <a:lnTo>
                  <a:pt x="317635" y="234414"/>
                </a:lnTo>
                <a:lnTo>
                  <a:pt x="321928" y="240921"/>
                </a:lnTo>
                <a:lnTo>
                  <a:pt x="324850" y="244434"/>
                </a:lnTo>
                <a:lnTo>
                  <a:pt x="328069" y="245506"/>
                </a:lnTo>
                <a:lnTo>
                  <a:pt x="331485" y="244951"/>
                </a:lnTo>
                <a:lnTo>
                  <a:pt x="338973" y="241488"/>
                </a:lnTo>
                <a:lnTo>
                  <a:pt x="353555" y="2286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52"/>
          <p:cNvSpPr/>
          <p:nvPr/>
        </p:nvSpPr>
        <p:spPr bwMode="auto">
          <a:xfrm>
            <a:off x="8058150" y="1654073"/>
            <a:ext cx="22860" cy="471907"/>
          </a:xfrm>
          <a:custGeom>
            <a:avLst/>
            <a:gdLst/>
            <a:ahLst/>
            <a:cxnLst/>
            <a:rect l="0" t="0" r="0" b="0"/>
            <a:pathLst>
              <a:path w="22860" h="471907">
                <a:moveTo>
                  <a:pt x="22859" y="14706"/>
                </a:moveTo>
                <a:lnTo>
                  <a:pt x="22859" y="0"/>
                </a:lnTo>
                <a:lnTo>
                  <a:pt x="22859" y="273499"/>
                </a:lnTo>
                <a:lnTo>
                  <a:pt x="21590" y="292645"/>
                </a:lnTo>
                <a:lnTo>
                  <a:pt x="15004" y="360513"/>
                </a:lnTo>
                <a:lnTo>
                  <a:pt x="13813" y="376054"/>
                </a:lnTo>
                <a:lnTo>
                  <a:pt x="12489" y="398825"/>
                </a:lnTo>
                <a:lnTo>
                  <a:pt x="11900" y="413179"/>
                </a:lnTo>
                <a:lnTo>
                  <a:pt x="10473" y="421325"/>
                </a:lnTo>
                <a:lnTo>
                  <a:pt x="8252" y="430566"/>
                </a:lnTo>
                <a:lnTo>
                  <a:pt x="2444" y="451614"/>
                </a:lnTo>
                <a:lnTo>
                  <a:pt x="0" y="47190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53"/>
          <p:cNvSpPr/>
          <p:nvPr/>
        </p:nvSpPr>
        <p:spPr bwMode="auto">
          <a:xfrm>
            <a:off x="7966709" y="1828800"/>
            <a:ext cx="228601" cy="68580"/>
          </a:xfrm>
          <a:custGeom>
            <a:avLst/>
            <a:gdLst/>
            <a:ahLst/>
            <a:cxnLst/>
            <a:rect l="0" t="0" r="0" b="0"/>
            <a:pathLst>
              <a:path w="228601" h="68580">
                <a:moveTo>
                  <a:pt x="0" y="68579"/>
                </a:moveTo>
                <a:lnTo>
                  <a:pt x="6068" y="62512"/>
                </a:lnTo>
                <a:lnTo>
                  <a:pt x="9125" y="60724"/>
                </a:lnTo>
                <a:lnTo>
                  <a:pt x="20766" y="56939"/>
                </a:lnTo>
                <a:lnTo>
                  <a:pt x="26544" y="54469"/>
                </a:lnTo>
                <a:lnTo>
                  <a:pt x="32936" y="51553"/>
                </a:lnTo>
                <a:lnTo>
                  <a:pt x="39737" y="49608"/>
                </a:lnTo>
                <a:lnTo>
                  <a:pt x="46812" y="48312"/>
                </a:lnTo>
                <a:lnTo>
                  <a:pt x="54068" y="47448"/>
                </a:lnTo>
                <a:lnTo>
                  <a:pt x="61445" y="46872"/>
                </a:lnTo>
                <a:lnTo>
                  <a:pt x="68904" y="46488"/>
                </a:lnTo>
                <a:lnTo>
                  <a:pt x="76416" y="46232"/>
                </a:lnTo>
                <a:lnTo>
                  <a:pt x="82695" y="44791"/>
                </a:lnTo>
                <a:lnTo>
                  <a:pt x="88150" y="42560"/>
                </a:lnTo>
                <a:lnTo>
                  <a:pt x="93057" y="39803"/>
                </a:lnTo>
                <a:lnTo>
                  <a:pt x="100138" y="37965"/>
                </a:lnTo>
                <a:lnTo>
                  <a:pt x="108668" y="36740"/>
                </a:lnTo>
                <a:lnTo>
                  <a:pt x="118166" y="35923"/>
                </a:lnTo>
                <a:lnTo>
                  <a:pt x="128307" y="34109"/>
                </a:lnTo>
                <a:lnTo>
                  <a:pt x="138879" y="31629"/>
                </a:lnTo>
                <a:lnTo>
                  <a:pt x="149736" y="28706"/>
                </a:lnTo>
                <a:lnTo>
                  <a:pt x="158244" y="25487"/>
                </a:lnTo>
                <a:lnTo>
                  <a:pt x="165186" y="22071"/>
                </a:lnTo>
                <a:lnTo>
                  <a:pt x="171084" y="18524"/>
                </a:lnTo>
                <a:lnTo>
                  <a:pt x="176286" y="16159"/>
                </a:lnTo>
                <a:lnTo>
                  <a:pt x="181025" y="14583"/>
                </a:lnTo>
                <a:lnTo>
                  <a:pt x="185453" y="13532"/>
                </a:lnTo>
                <a:lnTo>
                  <a:pt x="190946" y="11561"/>
                </a:lnTo>
                <a:lnTo>
                  <a:pt x="197147" y="8977"/>
                </a:lnTo>
                <a:lnTo>
                  <a:pt x="203822" y="5985"/>
                </a:lnTo>
                <a:lnTo>
                  <a:pt x="209541" y="3990"/>
                </a:lnTo>
                <a:lnTo>
                  <a:pt x="214624" y="2660"/>
                </a:lnTo>
                <a:lnTo>
                  <a:pt x="2286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54"/>
          <p:cNvSpPr/>
          <p:nvPr/>
        </p:nvSpPr>
        <p:spPr bwMode="auto">
          <a:xfrm>
            <a:off x="8172450" y="1863234"/>
            <a:ext cx="274320" cy="260881"/>
          </a:xfrm>
          <a:custGeom>
            <a:avLst/>
            <a:gdLst/>
            <a:ahLst/>
            <a:cxnLst/>
            <a:rect l="0" t="0" r="0" b="0"/>
            <a:pathLst>
              <a:path w="274320" h="260881">
                <a:moveTo>
                  <a:pt x="0" y="91295"/>
                </a:moveTo>
                <a:lnTo>
                  <a:pt x="6067" y="97363"/>
                </a:lnTo>
                <a:lnTo>
                  <a:pt x="9125" y="99151"/>
                </a:lnTo>
                <a:lnTo>
                  <a:pt x="15908" y="101137"/>
                </a:lnTo>
                <a:lnTo>
                  <a:pt x="22035" y="101666"/>
                </a:lnTo>
                <a:lnTo>
                  <a:pt x="29930" y="102019"/>
                </a:lnTo>
                <a:lnTo>
                  <a:pt x="55858" y="102516"/>
                </a:lnTo>
                <a:lnTo>
                  <a:pt x="63908" y="102586"/>
                </a:lnTo>
                <a:lnTo>
                  <a:pt x="70546" y="101362"/>
                </a:lnTo>
                <a:lnTo>
                  <a:pt x="76240" y="99277"/>
                </a:lnTo>
                <a:lnTo>
                  <a:pt x="93709" y="90274"/>
                </a:lnTo>
                <a:lnTo>
                  <a:pt x="100572" y="86804"/>
                </a:lnTo>
                <a:lnTo>
                  <a:pt x="106419" y="83221"/>
                </a:lnTo>
                <a:lnTo>
                  <a:pt x="111586" y="79563"/>
                </a:lnTo>
                <a:lnTo>
                  <a:pt x="116300" y="75854"/>
                </a:lnTo>
                <a:lnTo>
                  <a:pt x="120713" y="73381"/>
                </a:lnTo>
                <a:lnTo>
                  <a:pt x="129003" y="70634"/>
                </a:lnTo>
                <a:lnTo>
                  <a:pt x="136921" y="66026"/>
                </a:lnTo>
                <a:lnTo>
                  <a:pt x="144674" y="59744"/>
                </a:lnTo>
                <a:lnTo>
                  <a:pt x="152352" y="52719"/>
                </a:lnTo>
                <a:lnTo>
                  <a:pt x="154908" y="49068"/>
                </a:lnTo>
                <a:lnTo>
                  <a:pt x="157748" y="41624"/>
                </a:lnTo>
                <a:lnTo>
                  <a:pt x="159010" y="34083"/>
                </a:lnTo>
                <a:lnTo>
                  <a:pt x="159571" y="26498"/>
                </a:lnTo>
                <a:lnTo>
                  <a:pt x="159960" y="13540"/>
                </a:lnTo>
                <a:lnTo>
                  <a:pt x="158710" y="12788"/>
                </a:lnTo>
                <a:lnTo>
                  <a:pt x="153934" y="11953"/>
                </a:lnTo>
                <a:lnTo>
                  <a:pt x="152152" y="10461"/>
                </a:lnTo>
                <a:lnTo>
                  <a:pt x="150965" y="8196"/>
                </a:lnTo>
                <a:lnTo>
                  <a:pt x="150173" y="5416"/>
                </a:lnTo>
                <a:lnTo>
                  <a:pt x="148375" y="3562"/>
                </a:lnTo>
                <a:lnTo>
                  <a:pt x="145907" y="2327"/>
                </a:lnTo>
                <a:lnTo>
                  <a:pt x="138887" y="344"/>
                </a:lnTo>
                <a:lnTo>
                  <a:pt x="131603" y="0"/>
                </a:lnTo>
                <a:lnTo>
                  <a:pt x="128375" y="1222"/>
                </a:lnTo>
                <a:lnTo>
                  <a:pt x="116495" y="9009"/>
                </a:lnTo>
                <a:lnTo>
                  <a:pt x="110683" y="12308"/>
                </a:lnTo>
                <a:lnTo>
                  <a:pt x="104268" y="15777"/>
                </a:lnTo>
                <a:lnTo>
                  <a:pt x="98722" y="19360"/>
                </a:lnTo>
                <a:lnTo>
                  <a:pt x="93755" y="23018"/>
                </a:lnTo>
                <a:lnTo>
                  <a:pt x="89173" y="26727"/>
                </a:lnTo>
                <a:lnTo>
                  <a:pt x="86118" y="30470"/>
                </a:lnTo>
                <a:lnTo>
                  <a:pt x="84082" y="34235"/>
                </a:lnTo>
                <a:lnTo>
                  <a:pt x="82725" y="38015"/>
                </a:lnTo>
                <a:lnTo>
                  <a:pt x="77830" y="45602"/>
                </a:lnTo>
                <a:lnTo>
                  <a:pt x="74746" y="49403"/>
                </a:lnTo>
                <a:lnTo>
                  <a:pt x="70150" y="55747"/>
                </a:lnTo>
                <a:lnTo>
                  <a:pt x="58271" y="72956"/>
                </a:lnTo>
                <a:lnTo>
                  <a:pt x="52817" y="85419"/>
                </a:lnTo>
                <a:lnTo>
                  <a:pt x="47911" y="100078"/>
                </a:lnTo>
                <a:lnTo>
                  <a:pt x="39074" y="130759"/>
                </a:lnTo>
                <a:lnTo>
                  <a:pt x="30913" y="157095"/>
                </a:lnTo>
                <a:lnTo>
                  <a:pt x="29498" y="169452"/>
                </a:lnTo>
                <a:lnTo>
                  <a:pt x="29826" y="181500"/>
                </a:lnTo>
                <a:lnTo>
                  <a:pt x="31313" y="193342"/>
                </a:lnTo>
                <a:lnTo>
                  <a:pt x="32305" y="203776"/>
                </a:lnTo>
                <a:lnTo>
                  <a:pt x="32966" y="213272"/>
                </a:lnTo>
                <a:lnTo>
                  <a:pt x="33408" y="222144"/>
                </a:lnTo>
                <a:lnTo>
                  <a:pt x="34972" y="229328"/>
                </a:lnTo>
                <a:lnTo>
                  <a:pt x="37284" y="235387"/>
                </a:lnTo>
                <a:lnTo>
                  <a:pt x="40096" y="240696"/>
                </a:lnTo>
                <a:lnTo>
                  <a:pt x="43241" y="244236"/>
                </a:lnTo>
                <a:lnTo>
                  <a:pt x="46607" y="246596"/>
                </a:lnTo>
                <a:lnTo>
                  <a:pt x="50120" y="248169"/>
                </a:lnTo>
                <a:lnTo>
                  <a:pt x="57412" y="253304"/>
                </a:lnTo>
                <a:lnTo>
                  <a:pt x="61135" y="256451"/>
                </a:lnTo>
                <a:lnTo>
                  <a:pt x="64886" y="258549"/>
                </a:lnTo>
                <a:lnTo>
                  <a:pt x="72442" y="260880"/>
                </a:lnTo>
                <a:lnTo>
                  <a:pt x="76234" y="260232"/>
                </a:lnTo>
                <a:lnTo>
                  <a:pt x="83835" y="256125"/>
                </a:lnTo>
                <a:lnTo>
                  <a:pt x="88910" y="254522"/>
                </a:lnTo>
                <a:lnTo>
                  <a:pt x="94832" y="253453"/>
                </a:lnTo>
                <a:lnTo>
                  <a:pt x="101321" y="252741"/>
                </a:lnTo>
                <a:lnTo>
                  <a:pt x="106918" y="252266"/>
                </a:lnTo>
                <a:lnTo>
                  <a:pt x="111918" y="251949"/>
                </a:lnTo>
                <a:lnTo>
                  <a:pt x="116522" y="251738"/>
                </a:lnTo>
                <a:lnTo>
                  <a:pt x="120861" y="250327"/>
                </a:lnTo>
                <a:lnTo>
                  <a:pt x="129069" y="245373"/>
                </a:lnTo>
                <a:lnTo>
                  <a:pt x="152965" y="229376"/>
                </a:lnTo>
                <a:lnTo>
                  <a:pt x="161667" y="223989"/>
                </a:lnTo>
                <a:lnTo>
                  <a:pt x="170008" y="219128"/>
                </a:lnTo>
                <a:lnTo>
                  <a:pt x="186049" y="210340"/>
                </a:lnTo>
                <a:lnTo>
                  <a:pt x="201645" y="202201"/>
                </a:lnTo>
                <a:lnTo>
                  <a:pt x="208090" y="198252"/>
                </a:lnTo>
                <a:lnTo>
                  <a:pt x="213656" y="194350"/>
                </a:lnTo>
                <a:lnTo>
                  <a:pt x="218637" y="190479"/>
                </a:lnTo>
                <a:lnTo>
                  <a:pt x="224498" y="186628"/>
                </a:lnTo>
                <a:lnTo>
                  <a:pt x="230946" y="182790"/>
                </a:lnTo>
                <a:lnTo>
                  <a:pt x="237783" y="178962"/>
                </a:lnTo>
                <a:lnTo>
                  <a:pt x="243612" y="176410"/>
                </a:lnTo>
                <a:lnTo>
                  <a:pt x="248768" y="174708"/>
                </a:lnTo>
                <a:lnTo>
                  <a:pt x="258705" y="172314"/>
                </a:lnTo>
                <a:lnTo>
                  <a:pt x="274319" y="17130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55"/>
          <p:cNvSpPr/>
          <p:nvPr/>
        </p:nvSpPr>
        <p:spPr bwMode="auto">
          <a:xfrm>
            <a:off x="7567384" y="2228850"/>
            <a:ext cx="376467" cy="171451"/>
          </a:xfrm>
          <a:custGeom>
            <a:avLst/>
            <a:gdLst/>
            <a:ahLst/>
            <a:cxnLst/>
            <a:rect l="0" t="0" r="0" b="0"/>
            <a:pathLst>
              <a:path w="376467" h="171451">
                <a:moveTo>
                  <a:pt x="227875" y="0"/>
                </a:moveTo>
                <a:lnTo>
                  <a:pt x="221808" y="0"/>
                </a:lnTo>
                <a:lnTo>
                  <a:pt x="220020" y="1269"/>
                </a:lnTo>
                <a:lnTo>
                  <a:pt x="218829" y="3386"/>
                </a:lnTo>
                <a:lnTo>
                  <a:pt x="218034" y="6067"/>
                </a:lnTo>
                <a:lnTo>
                  <a:pt x="214965" y="9125"/>
                </a:lnTo>
                <a:lnTo>
                  <a:pt x="210378" y="12433"/>
                </a:lnTo>
                <a:lnTo>
                  <a:pt x="196903" y="20800"/>
                </a:lnTo>
                <a:lnTo>
                  <a:pt x="188286" y="25331"/>
                </a:lnTo>
                <a:lnTo>
                  <a:pt x="97611" y="70843"/>
                </a:lnTo>
                <a:lnTo>
                  <a:pt x="90233" y="75169"/>
                </a:lnTo>
                <a:lnTo>
                  <a:pt x="84044" y="79322"/>
                </a:lnTo>
                <a:lnTo>
                  <a:pt x="78648" y="83361"/>
                </a:lnTo>
                <a:lnTo>
                  <a:pt x="72510" y="87324"/>
                </a:lnTo>
                <a:lnTo>
                  <a:pt x="65879" y="91236"/>
                </a:lnTo>
                <a:lnTo>
                  <a:pt x="58917" y="95114"/>
                </a:lnTo>
                <a:lnTo>
                  <a:pt x="44410" y="102809"/>
                </a:lnTo>
                <a:lnTo>
                  <a:pt x="36985" y="106639"/>
                </a:lnTo>
                <a:lnTo>
                  <a:pt x="25349" y="110895"/>
                </a:lnTo>
                <a:lnTo>
                  <a:pt x="20467" y="112030"/>
                </a:lnTo>
                <a:lnTo>
                  <a:pt x="11658" y="116677"/>
                </a:lnTo>
                <a:lnTo>
                  <a:pt x="1721" y="123941"/>
                </a:lnTo>
                <a:lnTo>
                  <a:pt x="905" y="125807"/>
                </a:lnTo>
                <a:lnTo>
                  <a:pt x="362" y="128322"/>
                </a:lnTo>
                <a:lnTo>
                  <a:pt x="0" y="131268"/>
                </a:lnTo>
                <a:lnTo>
                  <a:pt x="1029" y="133231"/>
                </a:lnTo>
                <a:lnTo>
                  <a:pt x="2984" y="134541"/>
                </a:lnTo>
                <a:lnTo>
                  <a:pt x="9180" y="136642"/>
                </a:lnTo>
                <a:lnTo>
                  <a:pt x="19529" y="137057"/>
                </a:lnTo>
                <a:lnTo>
                  <a:pt x="80009" y="137146"/>
                </a:lnTo>
                <a:lnTo>
                  <a:pt x="96278" y="138421"/>
                </a:lnTo>
                <a:lnTo>
                  <a:pt x="108393" y="140540"/>
                </a:lnTo>
                <a:lnTo>
                  <a:pt x="117741" y="143223"/>
                </a:lnTo>
                <a:lnTo>
                  <a:pt x="130322" y="145012"/>
                </a:lnTo>
                <a:lnTo>
                  <a:pt x="145060" y="146205"/>
                </a:lnTo>
                <a:lnTo>
                  <a:pt x="182594" y="147883"/>
                </a:lnTo>
                <a:lnTo>
                  <a:pt x="190068" y="148118"/>
                </a:lnTo>
                <a:lnTo>
                  <a:pt x="308184" y="158389"/>
                </a:lnTo>
                <a:lnTo>
                  <a:pt x="320784" y="160203"/>
                </a:lnTo>
                <a:lnTo>
                  <a:pt x="334264" y="162682"/>
                </a:lnTo>
                <a:lnTo>
                  <a:pt x="376466" y="1714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56"/>
          <p:cNvSpPr/>
          <p:nvPr/>
        </p:nvSpPr>
        <p:spPr bwMode="auto">
          <a:xfrm>
            <a:off x="8059937" y="2226890"/>
            <a:ext cx="146803" cy="299140"/>
          </a:xfrm>
          <a:custGeom>
            <a:avLst/>
            <a:gdLst/>
            <a:ahLst/>
            <a:cxnLst/>
            <a:rect l="0" t="0" r="0" b="0"/>
            <a:pathLst>
              <a:path w="146803" h="299140">
                <a:moveTo>
                  <a:pt x="135372" y="47679"/>
                </a:moveTo>
                <a:lnTo>
                  <a:pt x="107055" y="19362"/>
                </a:lnTo>
                <a:lnTo>
                  <a:pt x="101254" y="17371"/>
                </a:lnTo>
                <a:lnTo>
                  <a:pt x="93577" y="16044"/>
                </a:lnTo>
                <a:lnTo>
                  <a:pt x="84649" y="15159"/>
                </a:lnTo>
                <a:lnTo>
                  <a:pt x="77427" y="14569"/>
                </a:lnTo>
                <a:lnTo>
                  <a:pt x="71342" y="14176"/>
                </a:lnTo>
                <a:lnTo>
                  <a:pt x="61195" y="13739"/>
                </a:lnTo>
                <a:lnTo>
                  <a:pt x="52451" y="13545"/>
                </a:lnTo>
                <a:lnTo>
                  <a:pt x="48341" y="14763"/>
                </a:lnTo>
                <a:lnTo>
                  <a:pt x="44332" y="16845"/>
                </a:lnTo>
                <a:lnTo>
                  <a:pt x="40388" y="19503"/>
                </a:lnTo>
                <a:lnTo>
                  <a:pt x="36490" y="22545"/>
                </a:lnTo>
                <a:lnTo>
                  <a:pt x="32621" y="25843"/>
                </a:lnTo>
                <a:lnTo>
                  <a:pt x="28771" y="29312"/>
                </a:lnTo>
                <a:lnTo>
                  <a:pt x="21107" y="36553"/>
                </a:lnTo>
                <a:lnTo>
                  <a:pt x="17287" y="40262"/>
                </a:lnTo>
                <a:lnTo>
                  <a:pt x="14738" y="45274"/>
                </a:lnTo>
                <a:lnTo>
                  <a:pt x="13040" y="51156"/>
                </a:lnTo>
                <a:lnTo>
                  <a:pt x="11907" y="57617"/>
                </a:lnTo>
                <a:lnTo>
                  <a:pt x="9882" y="65734"/>
                </a:lnTo>
                <a:lnTo>
                  <a:pt x="7262" y="74956"/>
                </a:lnTo>
                <a:lnTo>
                  <a:pt x="4245" y="84914"/>
                </a:lnTo>
                <a:lnTo>
                  <a:pt x="2235" y="94092"/>
                </a:lnTo>
                <a:lnTo>
                  <a:pt x="894" y="102752"/>
                </a:lnTo>
                <a:lnTo>
                  <a:pt x="0" y="111064"/>
                </a:lnTo>
                <a:lnTo>
                  <a:pt x="674" y="116606"/>
                </a:lnTo>
                <a:lnTo>
                  <a:pt x="2394" y="120301"/>
                </a:lnTo>
                <a:lnTo>
                  <a:pt x="4810" y="122763"/>
                </a:lnTo>
                <a:lnTo>
                  <a:pt x="7691" y="124406"/>
                </a:lnTo>
                <a:lnTo>
                  <a:pt x="10881" y="125500"/>
                </a:lnTo>
                <a:lnTo>
                  <a:pt x="14278" y="126230"/>
                </a:lnTo>
                <a:lnTo>
                  <a:pt x="17813" y="126716"/>
                </a:lnTo>
                <a:lnTo>
                  <a:pt x="21439" y="127041"/>
                </a:lnTo>
                <a:lnTo>
                  <a:pt x="25127" y="127257"/>
                </a:lnTo>
                <a:lnTo>
                  <a:pt x="32611" y="127497"/>
                </a:lnTo>
                <a:lnTo>
                  <a:pt x="36385" y="127561"/>
                </a:lnTo>
                <a:lnTo>
                  <a:pt x="40170" y="126334"/>
                </a:lnTo>
                <a:lnTo>
                  <a:pt x="43966" y="124246"/>
                </a:lnTo>
                <a:lnTo>
                  <a:pt x="47764" y="121584"/>
                </a:lnTo>
                <a:lnTo>
                  <a:pt x="51567" y="118539"/>
                </a:lnTo>
                <a:lnTo>
                  <a:pt x="55372" y="115239"/>
                </a:lnTo>
                <a:lnTo>
                  <a:pt x="59179" y="111769"/>
                </a:lnTo>
                <a:lnTo>
                  <a:pt x="94876" y="82615"/>
                </a:lnTo>
                <a:lnTo>
                  <a:pt x="105835" y="72240"/>
                </a:lnTo>
                <a:lnTo>
                  <a:pt x="114411" y="62783"/>
                </a:lnTo>
                <a:lnTo>
                  <a:pt x="121398" y="53938"/>
                </a:lnTo>
                <a:lnTo>
                  <a:pt x="127326" y="46772"/>
                </a:lnTo>
                <a:lnTo>
                  <a:pt x="132548" y="40725"/>
                </a:lnTo>
                <a:lnTo>
                  <a:pt x="137300" y="35423"/>
                </a:lnTo>
                <a:lnTo>
                  <a:pt x="140467" y="29349"/>
                </a:lnTo>
                <a:lnTo>
                  <a:pt x="142579" y="22759"/>
                </a:lnTo>
                <a:lnTo>
                  <a:pt x="143987" y="15826"/>
                </a:lnTo>
                <a:lnTo>
                  <a:pt x="144925" y="9934"/>
                </a:lnTo>
                <a:lnTo>
                  <a:pt x="145551" y="4735"/>
                </a:lnTo>
                <a:lnTo>
                  <a:pt x="145968" y="0"/>
                </a:lnTo>
                <a:lnTo>
                  <a:pt x="146246" y="3193"/>
                </a:lnTo>
                <a:lnTo>
                  <a:pt x="146638" y="34216"/>
                </a:lnTo>
                <a:lnTo>
                  <a:pt x="146802" y="219023"/>
                </a:lnTo>
                <a:lnTo>
                  <a:pt x="145532" y="226678"/>
                </a:lnTo>
                <a:lnTo>
                  <a:pt x="143415" y="235592"/>
                </a:lnTo>
                <a:lnTo>
                  <a:pt x="140734" y="245344"/>
                </a:lnTo>
                <a:lnTo>
                  <a:pt x="138947" y="254386"/>
                </a:lnTo>
                <a:lnTo>
                  <a:pt x="137755" y="262954"/>
                </a:lnTo>
                <a:lnTo>
                  <a:pt x="136961" y="271206"/>
                </a:lnTo>
                <a:lnTo>
                  <a:pt x="135162" y="277977"/>
                </a:lnTo>
                <a:lnTo>
                  <a:pt x="132692" y="283761"/>
                </a:lnTo>
                <a:lnTo>
                  <a:pt x="123942" y="2991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57"/>
          <p:cNvSpPr/>
          <p:nvPr/>
        </p:nvSpPr>
        <p:spPr bwMode="auto">
          <a:xfrm>
            <a:off x="8287267" y="2205989"/>
            <a:ext cx="158818" cy="308077"/>
          </a:xfrm>
          <a:custGeom>
            <a:avLst/>
            <a:gdLst/>
            <a:ahLst/>
            <a:cxnLst/>
            <a:rect l="0" t="0" r="0" b="0"/>
            <a:pathLst>
              <a:path w="158818" h="308077">
                <a:moveTo>
                  <a:pt x="79492" y="0"/>
                </a:moveTo>
                <a:lnTo>
                  <a:pt x="73425" y="6068"/>
                </a:lnTo>
                <a:lnTo>
                  <a:pt x="71637" y="9126"/>
                </a:lnTo>
                <a:lnTo>
                  <a:pt x="69651" y="15909"/>
                </a:lnTo>
                <a:lnTo>
                  <a:pt x="65382" y="23158"/>
                </a:lnTo>
                <a:lnTo>
                  <a:pt x="62465" y="26869"/>
                </a:lnTo>
                <a:lnTo>
                  <a:pt x="59251" y="33153"/>
                </a:lnTo>
                <a:lnTo>
                  <a:pt x="55839" y="41152"/>
                </a:lnTo>
                <a:lnTo>
                  <a:pt x="52293" y="50295"/>
                </a:lnTo>
                <a:lnTo>
                  <a:pt x="48659" y="58930"/>
                </a:lnTo>
                <a:lnTo>
                  <a:pt x="44967" y="67227"/>
                </a:lnTo>
                <a:lnTo>
                  <a:pt x="37478" y="83219"/>
                </a:lnTo>
                <a:lnTo>
                  <a:pt x="29916" y="98793"/>
                </a:lnTo>
                <a:lnTo>
                  <a:pt x="27392" y="105232"/>
                </a:lnTo>
                <a:lnTo>
                  <a:pt x="25709" y="110795"/>
                </a:lnTo>
                <a:lnTo>
                  <a:pt x="24586" y="115773"/>
                </a:lnTo>
                <a:lnTo>
                  <a:pt x="22569" y="121632"/>
                </a:lnTo>
                <a:lnTo>
                  <a:pt x="19953" y="128078"/>
                </a:lnTo>
                <a:lnTo>
                  <a:pt x="16940" y="134916"/>
                </a:lnTo>
                <a:lnTo>
                  <a:pt x="14930" y="142014"/>
                </a:lnTo>
                <a:lnTo>
                  <a:pt x="13591" y="149286"/>
                </a:lnTo>
                <a:lnTo>
                  <a:pt x="12698" y="156674"/>
                </a:lnTo>
                <a:lnTo>
                  <a:pt x="10833" y="165410"/>
                </a:lnTo>
                <a:lnTo>
                  <a:pt x="8319" y="175043"/>
                </a:lnTo>
                <a:lnTo>
                  <a:pt x="5374" y="185276"/>
                </a:lnTo>
                <a:lnTo>
                  <a:pt x="3410" y="194637"/>
                </a:lnTo>
                <a:lnTo>
                  <a:pt x="2101" y="203418"/>
                </a:lnTo>
                <a:lnTo>
                  <a:pt x="1229" y="211812"/>
                </a:lnTo>
                <a:lnTo>
                  <a:pt x="646" y="219948"/>
                </a:lnTo>
                <a:lnTo>
                  <a:pt x="258" y="227912"/>
                </a:lnTo>
                <a:lnTo>
                  <a:pt x="0" y="235762"/>
                </a:lnTo>
                <a:lnTo>
                  <a:pt x="1097" y="243535"/>
                </a:lnTo>
                <a:lnTo>
                  <a:pt x="3099" y="251257"/>
                </a:lnTo>
                <a:lnTo>
                  <a:pt x="5703" y="258945"/>
                </a:lnTo>
                <a:lnTo>
                  <a:pt x="8710" y="265340"/>
                </a:lnTo>
                <a:lnTo>
                  <a:pt x="11984" y="270873"/>
                </a:lnTo>
                <a:lnTo>
                  <a:pt x="15437" y="275832"/>
                </a:lnTo>
                <a:lnTo>
                  <a:pt x="19274" y="284729"/>
                </a:lnTo>
                <a:lnTo>
                  <a:pt x="20296" y="288880"/>
                </a:lnTo>
                <a:lnTo>
                  <a:pt x="22249" y="291646"/>
                </a:lnTo>
                <a:lnTo>
                  <a:pt x="24820" y="293491"/>
                </a:lnTo>
                <a:lnTo>
                  <a:pt x="27804" y="294721"/>
                </a:lnTo>
                <a:lnTo>
                  <a:pt x="29794" y="296811"/>
                </a:lnTo>
                <a:lnTo>
                  <a:pt x="31120" y="299474"/>
                </a:lnTo>
                <a:lnTo>
                  <a:pt x="32004" y="302519"/>
                </a:lnTo>
                <a:lnTo>
                  <a:pt x="33863" y="304550"/>
                </a:lnTo>
                <a:lnTo>
                  <a:pt x="36373" y="305903"/>
                </a:lnTo>
                <a:lnTo>
                  <a:pt x="39317" y="306806"/>
                </a:lnTo>
                <a:lnTo>
                  <a:pt x="42549" y="307407"/>
                </a:lnTo>
                <a:lnTo>
                  <a:pt x="45973" y="307808"/>
                </a:lnTo>
                <a:lnTo>
                  <a:pt x="49526" y="308076"/>
                </a:lnTo>
                <a:lnTo>
                  <a:pt x="54435" y="306984"/>
                </a:lnTo>
                <a:lnTo>
                  <a:pt x="60248" y="304986"/>
                </a:lnTo>
                <a:lnTo>
                  <a:pt x="66663" y="302384"/>
                </a:lnTo>
                <a:lnTo>
                  <a:pt x="73480" y="298110"/>
                </a:lnTo>
                <a:lnTo>
                  <a:pt x="80564" y="292720"/>
                </a:lnTo>
                <a:lnTo>
                  <a:pt x="87827" y="286587"/>
                </a:lnTo>
                <a:lnTo>
                  <a:pt x="95208" y="279958"/>
                </a:lnTo>
                <a:lnTo>
                  <a:pt x="110184" y="265820"/>
                </a:lnTo>
                <a:lnTo>
                  <a:pt x="126827" y="249647"/>
                </a:lnTo>
                <a:lnTo>
                  <a:pt x="131369" y="242632"/>
                </a:lnTo>
                <a:lnTo>
                  <a:pt x="135667" y="234145"/>
                </a:lnTo>
                <a:lnTo>
                  <a:pt x="139802" y="224677"/>
                </a:lnTo>
                <a:lnTo>
                  <a:pt x="143829" y="214554"/>
                </a:lnTo>
                <a:lnTo>
                  <a:pt x="151689" y="193148"/>
                </a:lnTo>
                <a:lnTo>
                  <a:pt x="154294" y="180835"/>
                </a:lnTo>
                <a:lnTo>
                  <a:pt x="156030" y="167547"/>
                </a:lnTo>
                <a:lnTo>
                  <a:pt x="157959" y="143046"/>
                </a:lnTo>
                <a:lnTo>
                  <a:pt x="158817" y="127923"/>
                </a:lnTo>
                <a:lnTo>
                  <a:pt x="157775" y="119572"/>
                </a:lnTo>
                <a:lnTo>
                  <a:pt x="155811" y="110195"/>
                </a:lnTo>
                <a:lnTo>
                  <a:pt x="153231" y="100133"/>
                </a:lnTo>
                <a:lnTo>
                  <a:pt x="150242" y="92156"/>
                </a:lnTo>
                <a:lnTo>
                  <a:pt x="146978" y="85567"/>
                </a:lnTo>
                <a:lnTo>
                  <a:pt x="143533" y="79905"/>
                </a:lnTo>
                <a:lnTo>
                  <a:pt x="141237" y="74860"/>
                </a:lnTo>
                <a:lnTo>
                  <a:pt x="138684" y="65868"/>
                </a:lnTo>
                <a:lnTo>
                  <a:pt x="134163" y="57638"/>
                </a:lnTo>
                <a:lnTo>
                  <a:pt x="131180" y="53666"/>
                </a:lnTo>
                <a:lnTo>
                  <a:pt x="127920" y="51017"/>
                </a:lnTo>
                <a:lnTo>
                  <a:pt x="124478" y="49252"/>
                </a:lnTo>
                <a:lnTo>
                  <a:pt x="120913" y="48075"/>
                </a:lnTo>
                <a:lnTo>
                  <a:pt x="118536" y="46020"/>
                </a:lnTo>
                <a:lnTo>
                  <a:pt x="116952" y="43380"/>
                </a:lnTo>
                <a:lnTo>
                  <a:pt x="115896" y="40350"/>
                </a:lnTo>
                <a:lnTo>
                  <a:pt x="113921" y="38330"/>
                </a:lnTo>
                <a:lnTo>
                  <a:pt x="111335" y="36984"/>
                </a:lnTo>
                <a:lnTo>
                  <a:pt x="108341" y="36086"/>
                </a:lnTo>
                <a:lnTo>
                  <a:pt x="105075" y="34218"/>
                </a:lnTo>
                <a:lnTo>
                  <a:pt x="101627" y="31702"/>
                </a:lnTo>
                <a:lnTo>
                  <a:pt x="90923" y="228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58"/>
          <p:cNvSpPr/>
          <p:nvPr/>
        </p:nvSpPr>
        <p:spPr bwMode="auto">
          <a:xfrm>
            <a:off x="8503962" y="2148839"/>
            <a:ext cx="101182" cy="132192"/>
          </a:xfrm>
          <a:custGeom>
            <a:avLst/>
            <a:gdLst/>
            <a:ahLst/>
            <a:cxnLst/>
            <a:rect l="0" t="0" r="0" b="0"/>
            <a:pathLst>
              <a:path w="101182" h="132192">
                <a:moveTo>
                  <a:pt x="34247" y="0"/>
                </a:moveTo>
                <a:lnTo>
                  <a:pt x="24406" y="9842"/>
                </a:lnTo>
                <a:lnTo>
                  <a:pt x="22607" y="12911"/>
                </a:lnTo>
                <a:lnTo>
                  <a:pt x="17220" y="23095"/>
                </a:lnTo>
                <a:lnTo>
                  <a:pt x="15276" y="28097"/>
                </a:lnTo>
                <a:lnTo>
                  <a:pt x="13980" y="32702"/>
                </a:lnTo>
                <a:lnTo>
                  <a:pt x="13116" y="37041"/>
                </a:lnTo>
                <a:lnTo>
                  <a:pt x="12540" y="41204"/>
                </a:lnTo>
                <a:lnTo>
                  <a:pt x="12156" y="45250"/>
                </a:lnTo>
                <a:lnTo>
                  <a:pt x="11899" y="49217"/>
                </a:lnTo>
                <a:lnTo>
                  <a:pt x="10459" y="53131"/>
                </a:lnTo>
                <a:lnTo>
                  <a:pt x="8229" y="57011"/>
                </a:lnTo>
                <a:lnTo>
                  <a:pt x="5472" y="60867"/>
                </a:lnTo>
                <a:lnTo>
                  <a:pt x="3633" y="65978"/>
                </a:lnTo>
                <a:lnTo>
                  <a:pt x="2408" y="71926"/>
                </a:lnTo>
                <a:lnTo>
                  <a:pt x="1591" y="78431"/>
                </a:lnTo>
                <a:lnTo>
                  <a:pt x="1046" y="84037"/>
                </a:lnTo>
                <a:lnTo>
                  <a:pt x="684" y="89045"/>
                </a:lnTo>
                <a:lnTo>
                  <a:pt x="101" y="100140"/>
                </a:lnTo>
                <a:lnTo>
                  <a:pt x="22" y="105043"/>
                </a:lnTo>
                <a:lnTo>
                  <a:pt x="0" y="108129"/>
                </a:lnTo>
                <a:lnTo>
                  <a:pt x="1256" y="111456"/>
                </a:lnTo>
                <a:lnTo>
                  <a:pt x="3363" y="114944"/>
                </a:lnTo>
                <a:lnTo>
                  <a:pt x="6038" y="118540"/>
                </a:lnTo>
                <a:lnTo>
                  <a:pt x="9091" y="120937"/>
                </a:lnTo>
                <a:lnTo>
                  <a:pt x="12397" y="122535"/>
                </a:lnTo>
                <a:lnTo>
                  <a:pt x="20759" y="125099"/>
                </a:lnTo>
                <a:lnTo>
                  <a:pt x="22715" y="126580"/>
                </a:lnTo>
                <a:lnTo>
                  <a:pt x="25289" y="128837"/>
                </a:lnTo>
                <a:lnTo>
                  <a:pt x="28275" y="131611"/>
                </a:lnTo>
                <a:lnTo>
                  <a:pt x="31536" y="132191"/>
                </a:lnTo>
                <a:lnTo>
                  <a:pt x="34980" y="131308"/>
                </a:lnTo>
                <a:lnTo>
                  <a:pt x="38546" y="129448"/>
                </a:lnTo>
                <a:lnTo>
                  <a:pt x="42193" y="128209"/>
                </a:lnTo>
                <a:lnTo>
                  <a:pt x="45895" y="127383"/>
                </a:lnTo>
                <a:lnTo>
                  <a:pt x="54893" y="126057"/>
                </a:lnTo>
                <a:lnTo>
                  <a:pt x="56901" y="124678"/>
                </a:lnTo>
                <a:lnTo>
                  <a:pt x="59510" y="122489"/>
                </a:lnTo>
                <a:lnTo>
                  <a:pt x="62519" y="119759"/>
                </a:lnTo>
                <a:lnTo>
                  <a:pt x="65795" y="117940"/>
                </a:lnTo>
                <a:lnTo>
                  <a:pt x="69249" y="116727"/>
                </a:lnTo>
                <a:lnTo>
                  <a:pt x="72823" y="115918"/>
                </a:lnTo>
                <a:lnTo>
                  <a:pt x="76473" y="114109"/>
                </a:lnTo>
                <a:lnTo>
                  <a:pt x="80179" y="111633"/>
                </a:lnTo>
                <a:lnTo>
                  <a:pt x="83918" y="108712"/>
                </a:lnTo>
                <a:lnTo>
                  <a:pt x="86412" y="105495"/>
                </a:lnTo>
                <a:lnTo>
                  <a:pt x="88074" y="102080"/>
                </a:lnTo>
                <a:lnTo>
                  <a:pt x="89182" y="98533"/>
                </a:lnTo>
                <a:lnTo>
                  <a:pt x="89921" y="94899"/>
                </a:lnTo>
                <a:lnTo>
                  <a:pt x="90412" y="91206"/>
                </a:lnTo>
                <a:lnTo>
                  <a:pt x="90741" y="87474"/>
                </a:lnTo>
                <a:lnTo>
                  <a:pt x="92230" y="83716"/>
                </a:lnTo>
                <a:lnTo>
                  <a:pt x="94492" y="79941"/>
                </a:lnTo>
                <a:lnTo>
                  <a:pt x="97271" y="76154"/>
                </a:lnTo>
                <a:lnTo>
                  <a:pt x="99123" y="72359"/>
                </a:lnTo>
                <a:lnTo>
                  <a:pt x="100358" y="68560"/>
                </a:lnTo>
                <a:lnTo>
                  <a:pt x="101181" y="64757"/>
                </a:lnTo>
                <a:lnTo>
                  <a:pt x="100460" y="60951"/>
                </a:lnTo>
                <a:lnTo>
                  <a:pt x="98709" y="57144"/>
                </a:lnTo>
                <a:lnTo>
                  <a:pt x="96271" y="53337"/>
                </a:lnTo>
                <a:lnTo>
                  <a:pt x="94647" y="49528"/>
                </a:lnTo>
                <a:lnTo>
                  <a:pt x="93564" y="45719"/>
                </a:lnTo>
                <a:lnTo>
                  <a:pt x="92842" y="41909"/>
                </a:lnTo>
                <a:lnTo>
                  <a:pt x="91090" y="39370"/>
                </a:lnTo>
                <a:lnTo>
                  <a:pt x="88653" y="37677"/>
                </a:lnTo>
                <a:lnTo>
                  <a:pt x="85757" y="36548"/>
                </a:lnTo>
                <a:lnTo>
                  <a:pt x="82558" y="33255"/>
                </a:lnTo>
                <a:lnTo>
                  <a:pt x="79154" y="28520"/>
                </a:lnTo>
                <a:lnTo>
                  <a:pt x="75615" y="22824"/>
                </a:lnTo>
                <a:lnTo>
                  <a:pt x="71986" y="19026"/>
                </a:lnTo>
                <a:lnTo>
                  <a:pt x="68296" y="16494"/>
                </a:lnTo>
                <a:lnTo>
                  <a:pt x="64567" y="14806"/>
                </a:lnTo>
                <a:lnTo>
                  <a:pt x="60810" y="13681"/>
                </a:lnTo>
                <a:lnTo>
                  <a:pt x="57036" y="12931"/>
                </a:lnTo>
                <a:lnTo>
                  <a:pt x="53250" y="12431"/>
                </a:lnTo>
                <a:lnTo>
                  <a:pt x="49456" y="12097"/>
                </a:lnTo>
                <a:lnTo>
                  <a:pt x="45657" y="11875"/>
                </a:lnTo>
                <a:lnTo>
                  <a:pt x="38048" y="11628"/>
                </a:lnTo>
                <a:lnTo>
                  <a:pt x="34241" y="11562"/>
                </a:lnTo>
                <a:lnTo>
                  <a:pt x="11388" y="228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59"/>
          <p:cNvSpPr/>
          <p:nvPr/>
        </p:nvSpPr>
        <p:spPr bwMode="auto">
          <a:xfrm>
            <a:off x="6156302" y="2960369"/>
            <a:ext cx="129680" cy="193790"/>
          </a:xfrm>
          <a:custGeom>
            <a:avLst/>
            <a:gdLst/>
            <a:ahLst/>
            <a:cxnLst/>
            <a:rect l="0" t="0" r="0" b="0"/>
            <a:pathLst>
              <a:path w="129680" h="193790">
                <a:moveTo>
                  <a:pt x="27327" y="0"/>
                </a:moveTo>
                <a:lnTo>
                  <a:pt x="27327" y="15909"/>
                </a:lnTo>
                <a:lnTo>
                  <a:pt x="24787" y="24577"/>
                </a:lnTo>
                <a:lnTo>
                  <a:pt x="20554" y="36705"/>
                </a:lnTo>
                <a:lnTo>
                  <a:pt x="10347" y="64573"/>
                </a:lnTo>
                <a:lnTo>
                  <a:pt x="1577" y="89659"/>
                </a:lnTo>
                <a:lnTo>
                  <a:pt x="0" y="102953"/>
                </a:lnTo>
                <a:lnTo>
                  <a:pt x="219" y="116896"/>
                </a:lnTo>
                <a:lnTo>
                  <a:pt x="2580" y="142124"/>
                </a:lnTo>
                <a:lnTo>
                  <a:pt x="4219" y="167337"/>
                </a:lnTo>
                <a:lnTo>
                  <a:pt x="5572" y="169978"/>
                </a:lnTo>
                <a:lnTo>
                  <a:pt x="7743" y="173009"/>
                </a:lnTo>
                <a:lnTo>
                  <a:pt x="10461" y="176300"/>
                </a:lnTo>
                <a:lnTo>
                  <a:pt x="13544" y="178493"/>
                </a:lnTo>
                <a:lnTo>
                  <a:pt x="16868" y="179956"/>
                </a:lnTo>
                <a:lnTo>
                  <a:pt x="20355" y="180931"/>
                </a:lnTo>
                <a:lnTo>
                  <a:pt x="23949" y="182850"/>
                </a:lnTo>
                <a:lnTo>
                  <a:pt x="27615" y="185401"/>
                </a:lnTo>
                <a:lnTo>
                  <a:pt x="31329" y="188370"/>
                </a:lnTo>
                <a:lnTo>
                  <a:pt x="36345" y="190351"/>
                </a:lnTo>
                <a:lnTo>
                  <a:pt x="42230" y="191671"/>
                </a:lnTo>
                <a:lnTo>
                  <a:pt x="48692" y="192551"/>
                </a:lnTo>
                <a:lnTo>
                  <a:pt x="54271" y="193137"/>
                </a:lnTo>
                <a:lnTo>
                  <a:pt x="59260" y="193528"/>
                </a:lnTo>
                <a:lnTo>
                  <a:pt x="63855" y="193789"/>
                </a:lnTo>
                <a:lnTo>
                  <a:pt x="69459" y="192693"/>
                </a:lnTo>
                <a:lnTo>
                  <a:pt x="75735" y="190692"/>
                </a:lnTo>
                <a:lnTo>
                  <a:pt x="82460" y="188088"/>
                </a:lnTo>
                <a:lnTo>
                  <a:pt x="88212" y="186352"/>
                </a:lnTo>
                <a:lnTo>
                  <a:pt x="93317" y="185195"/>
                </a:lnTo>
                <a:lnTo>
                  <a:pt x="97991" y="184424"/>
                </a:lnTo>
                <a:lnTo>
                  <a:pt x="101106" y="182639"/>
                </a:lnTo>
                <a:lnTo>
                  <a:pt x="103183" y="180180"/>
                </a:lnTo>
                <a:lnTo>
                  <a:pt x="104568" y="177270"/>
                </a:lnTo>
                <a:lnTo>
                  <a:pt x="106761" y="175330"/>
                </a:lnTo>
                <a:lnTo>
                  <a:pt x="109493" y="174037"/>
                </a:lnTo>
                <a:lnTo>
                  <a:pt x="112585" y="173175"/>
                </a:lnTo>
                <a:lnTo>
                  <a:pt x="114646" y="170060"/>
                </a:lnTo>
                <a:lnTo>
                  <a:pt x="116019" y="165443"/>
                </a:lnTo>
                <a:lnTo>
                  <a:pt x="116936" y="159826"/>
                </a:lnTo>
                <a:lnTo>
                  <a:pt x="118816" y="151001"/>
                </a:lnTo>
                <a:lnTo>
                  <a:pt x="124293" y="127648"/>
                </a:lnTo>
                <a:lnTo>
                  <a:pt x="126261" y="113039"/>
                </a:lnTo>
                <a:lnTo>
                  <a:pt x="127573" y="96950"/>
                </a:lnTo>
                <a:lnTo>
                  <a:pt x="129420" y="57513"/>
                </a:lnTo>
                <a:lnTo>
                  <a:pt x="129679" y="49772"/>
                </a:lnTo>
                <a:lnTo>
                  <a:pt x="128582" y="44612"/>
                </a:lnTo>
                <a:lnTo>
                  <a:pt x="126580" y="41171"/>
                </a:lnTo>
                <a:lnTo>
                  <a:pt x="123976" y="38878"/>
                </a:lnTo>
                <a:lnTo>
                  <a:pt x="117696" y="32943"/>
                </a:lnTo>
                <a:lnTo>
                  <a:pt x="109384" y="24852"/>
                </a:lnTo>
                <a:lnTo>
                  <a:pt x="106161" y="24188"/>
                </a:lnTo>
                <a:lnTo>
                  <a:pt x="101474" y="23746"/>
                </a:lnTo>
                <a:lnTo>
                  <a:pt x="95809" y="23451"/>
                </a:lnTo>
                <a:lnTo>
                  <a:pt x="75967" y="23123"/>
                </a:lnTo>
                <a:lnTo>
                  <a:pt x="27327" y="228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60"/>
          <p:cNvSpPr/>
          <p:nvPr/>
        </p:nvSpPr>
        <p:spPr bwMode="auto">
          <a:xfrm>
            <a:off x="6343650" y="2800350"/>
            <a:ext cx="239030" cy="297120"/>
          </a:xfrm>
          <a:custGeom>
            <a:avLst/>
            <a:gdLst/>
            <a:ahLst/>
            <a:cxnLst/>
            <a:rect l="0" t="0" r="0" b="0"/>
            <a:pathLst>
              <a:path w="239030" h="297120">
                <a:moveTo>
                  <a:pt x="0" y="0"/>
                </a:moveTo>
                <a:lnTo>
                  <a:pt x="15908" y="15909"/>
                </a:lnTo>
                <a:lnTo>
                  <a:pt x="19496" y="20765"/>
                </a:lnTo>
                <a:lnTo>
                  <a:pt x="23157" y="26543"/>
                </a:lnTo>
                <a:lnTo>
                  <a:pt x="26867" y="32935"/>
                </a:lnTo>
                <a:lnTo>
                  <a:pt x="30612" y="41007"/>
                </a:lnTo>
                <a:lnTo>
                  <a:pt x="34377" y="50198"/>
                </a:lnTo>
                <a:lnTo>
                  <a:pt x="38158" y="60135"/>
                </a:lnTo>
                <a:lnTo>
                  <a:pt x="40678" y="68030"/>
                </a:lnTo>
                <a:lnTo>
                  <a:pt x="42359" y="74563"/>
                </a:lnTo>
                <a:lnTo>
                  <a:pt x="43479" y="80188"/>
                </a:lnTo>
                <a:lnTo>
                  <a:pt x="46766" y="91559"/>
                </a:lnTo>
                <a:lnTo>
                  <a:pt x="57191" y="124513"/>
                </a:lnTo>
                <a:lnTo>
                  <a:pt x="60987" y="137618"/>
                </a:lnTo>
                <a:lnTo>
                  <a:pt x="63518" y="147625"/>
                </a:lnTo>
                <a:lnTo>
                  <a:pt x="65205" y="155566"/>
                </a:lnTo>
                <a:lnTo>
                  <a:pt x="67600" y="164671"/>
                </a:lnTo>
                <a:lnTo>
                  <a:pt x="70467" y="174550"/>
                </a:lnTo>
                <a:lnTo>
                  <a:pt x="73648" y="184947"/>
                </a:lnTo>
                <a:lnTo>
                  <a:pt x="75768" y="193148"/>
                </a:lnTo>
                <a:lnTo>
                  <a:pt x="77182" y="199885"/>
                </a:lnTo>
                <a:lnTo>
                  <a:pt x="78125" y="205646"/>
                </a:lnTo>
                <a:lnTo>
                  <a:pt x="80023" y="213298"/>
                </a:lnTo>
                <a:lnTo>
                  <a:pt x="82558" y="222208"/>
                </a:lnTo>
                <a:lnTo>
                  <a:pt x="85519" y="231959"/>
                </a:lnTo>
                <a:lnTo>
                  <a:pt x="87492" y="239729"/>
                </a:lnTo>
                <a:lnTo>
                  <a:pt x="88808" y="246179"/>
                </a:lnTo>
                <a:lnTo>
                  <a:pt x="89685" y="251749"/>
                </a:lnTo>
                <a:lnTo>
                  <a:pt x="90270" y="258003"/>
                </a:lnTo>
                <a:lnTo>
                  <a:pt x="90660" y="264712"/>
                </a:lnTo>
                <a:lnTo>
                  <a:pt x="90920" y="271724"/>
                </a:lnTo>
                <a:lnTo>
                  <a:pt x="89823" y="275129"/>
                </a:lnTo>
                <a:lnTo>
                  <a:pt x="87822" y="276129"/>
                </a:lnTo>
                <a:lnTo>
                  <a:pt x="85218" y="275526"/>
                </a:lnTo>
                <a:lnTo>
                  <a:pt x="83482" y="273854"/>
                </a:lnTo>
                <a:lnTo>
                  <a:pt x="82324" y="271469"/>
                </a:lnTo>
                <a:lnTo>
                  <a:pt x="81553" y="268609"/>
                </a:lnTo>
                <a:lnTo>
                  <a:pt x="82308" y="261622"/>
                </a:lnTo>
                <a:lnTo>
                  <a:pt x="84082" y="251885"/>
                </a:lnTo>
                <a:lnTo>
                  <a:pt x="86535" y="240313"/>
                </a:lnTo>
                <a:lnTo>
                  <a:pt x="90710" y="228788"/>
                </a:lnTo>
                <a:lnTo>
                  <a:pt x="96033" y="217295"/>
                </a:lnTo>
                <a:lnTo>
                  <a:pt x="102122" y="205824"/>
                </a:lnTo>
                <a:lnTo>
                  <a:pt x="108721" y="194366"/>
                </a:lnTo>
                <a:lnTo>
                  <a:pt x="115661" y="182917"/>
                </a:lnTo>
                <a:lnTo>
                  <a:pt x="122826" y="171474"/>
                </a:lnTo>
                <a:lnTo>
                  <a:pt x="130145" y="162576"/>
                </a:lnTo>
                <a:lnTo>
                  <a:pt x="137563" y="155374"/>
                </a:lnTo>
                <a:lnTo>
                  <a:pt x="145048" y="149302"/>
                </a:lnTo>
                <a:lnTo>
                  <a:pt x="151309" y="143985"/>
                </a:lnTo>
                <a:lnTo>
                  <a:pt x="156752" y="139170"/>
                </a:lnTo>
                <a:lnTo>
                  <a:pt x="161651" y="134690"/>
                </a:lnTo>
                <a:lnTo>
                  <a:pt x="166187" y="131703"/>
                </a:lnTo>
                <a:lnTo>
                  <a:pt x="170481" y="129712"/>
                </a:lnTo>
                <a:lnTo>
                  <a:pt x="174614" y="128384"/>
                </a:lnTo>
                <a:lnTo>
                  <a:pt x="178639" y="127499"/>
                </a:lnTo>
                <a:lnTo>
                  <a:pt x="182593" y="126909"/>
                </a:lnTo>
                <a:lnTo>
                  <a:pt x="186499" y="126516"/>
                </a:lnTo>
                <a:lnTo>
                  <a:pt x="190372" y="126254"/>
                </a:lnTo>
                <a:lnTo>
                  <a:pt x="194224" y="126079"/>
                </a:lnTo>
                <a:lnTo>
                  <a:pt x="201892" y="125885"/>
                </a:lnTo>
                <a:lnTo>
                  <a:pt x="209532" y="125798"/>
                </a:lnTo>
                <a:lnTo>
                  <a:pt x="212078" y="127045"/>
                </a:lnTo>
                <a:lnTo>
                  <a:pt x="213776" y="129147"/>
                </a:lnTo>
                <a:lnTo>
                  <a:pt x="214907" y="131818"/>
                </a:lnTo>
                <a:lnTo>
                  <a:pt x="218201" y="134868"/>
                </a:lnTo>
                <a:lnTo>
                  <a:pt x="222938" y="138172"/>
                </a:lnTo>
                <a:lnTo>
                  <a:pt x="228634" y="141645"/>
                </a:lnTo>
                <a:lnTo>
                  <a:pt x="232433" y="145230"/>
                </a:lnTo>
                <a:lnTo>
                  <a:pt x="234965" y="148889"/>
                </a:lnTo>
                <a:lnTo>
                  <a:pt x="236653" y="152599"/>
                </a:lnTo>
                <a:lnTo>
                  <a:pt x="237779" y="158883"/>
                </a:lnTo>
                <a:lnTo>
                  <a:pt x="238529" y="166882"/>
                </a:lnTo>
                <a:lnTo>
                  <a:pt x="239029" y="176024"/>
                </a:lnTo>
                <a:lnTo>
                  <a:pt x="238093" y="184659"/>
                </a:lnTo>
                <a:lnTo>
                  <a:pt x="236198" y="192956"/>
                </a:lnTo>
                <a:lnTo>
                  <a:pt x="233666" y="201027"/>
                </a:lnTo>
                <a:lnTo>
                  <a:pt x="231977" y="208948"/>
                </a:lnTo>
                <a:lnTo>
                  <a:pt x="230851" y="216768"/>
                </a:lnTo>
                <a:lnTo>
                  <a:pt x="230101" y="224522"/>
                </a:lnTo>
                <a:lnTo>
                  <a:pt x="227061" y="232231"/>
                </a:lnTo>
                <a:lnTo>
                  <a:pt x="222493" y="239911"/>
                </a:lnTo>
                <a:lnTo>
                  <a:pt x="216909" y="247570"/>
                </a:lnTo>
                <a:lnTo>
                  <a:pt x="210646" y="253947"/>
                </a:lnTo>
                <a:lnTo>
                  <a:pt x="203930" y="259468"/>
                </a:lnTo>
                <a:lnTo>
                  <a:pt x="196913" y="264418"/>
                </a:lnTo>
                <a:lnTo>
                  <a:pt x="190965" y="268989"/>
                </a:lnTo>
                <a:lnTo>
                  <a:pt x="185730" y="273306"/>
                </a:lnTo>
                <a:lnTo>
                  <a:pt x="180970" y="277453"/>
                </a:lnTo>
                <a:lnTo>
                  <a:pt x="175256" y="281489"/>
                </a:lnTo>
                <a:lnTo>
                  <a:pt x="168907" y="285449"/>
                </a:lnTo>
                <a:lnTo>
                  <a:pt x="162135" y="289359"/>
                </a:lnTo>
                <a:lnTo>
                  <a:pt x="156350" y="291966"/>
                </a:lnTo>
                <a:lnTo>
                  <a:pt x="151223" y="293704"/>
                </a:lnTo>
                <a:lnTo>
                  <a:pt x="146535" y="294862"/>
                </a:lnTo>
                <a:lnTo>
                  <a:pt x="142140" y="295635"/>
                </a:lnTo>
                <a:lnTo>
                  <a:pt x="137940" y="296150"/>
                </a:lnTo>
                <a:lnTo>
                  <a:pt x="133869" y="296493"/>
                </a:lnTo>
                <a:lnTo>
                  <a:pt x="129886" y="296722"/>
                </a:lnTo>
                <a:lnTo>
                  <a:pt x="116603" y="297119"/>
                </a:lnTo>
                <a:lnTo>
                  <a:pt x="113295" y="295869"/>
                </a:lnTo>
                <a:lnTo>
                  <a:pt x="108550" y="293766"/>
                </a:lnTo>
                <a:lnTo>
                  <a:pt x="102846" y="291094"/>
                </a:lnTo>
                <a:lnTo>
                  <a:pt x="99044" y="288042"/>
                </a:lnTo>
                <a:lnTo>
                  <a:pt x="96509" y="284738"/>
                </a:lnTo>
                <a:lnTo>
                  <a:pt x="91439" y="2743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61"/>
          <p:cNvSpPr/>
          <p:nvPr/>
        </p:nvSpPr>
        <p:spPr bwMode="auto">
          <a:xfrm>
            <a:off x="6686550" y="2754629"/>
            <a:ext cx="57151" cy="297181"/>
          </a:xfrm>
          <a:custGeom>
            <a:avLst/>
            <a:gdLst/>
            <a:ahLst/>
            <a:cxnLst/>
            <a:rect l="0" t="0" r="0" b="0"/>
            <a:pathLst>
              <a:path w="57151" h="29718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10"/>
                </a:lnTo>
                <a:lnTo>
                  <a:pt x="11640" y="20766"/>
                </a:lnTo>
                <a:lnTo>
                  <a:pt x="14110" y="26545"/>
                </a:lnTo>
                <a:lnTo>
                  <a:pt x="17026" y="32937"/>
                </a:lnTo>
                <a:lnTo>
                  <a:pt x="18971" y="39738"/>
                </a:lnTo>
                <a:lnTo>
                  <a:pt x="20267" y="46812"/>
                </a:lnTo>
                <a:lnTo>
                  <a:pt x="21132" y="54068"/>
                </a:lnTo>
                <a:lnTo>
                  <a:pt x="22977" y="65256"/>
                </a:lnTo>
                <a:lnTo>
                  <a:pt x="30374" y="106260"/>
                </a:lnTo>
                <a:lnTo>
                  <a:pt x="31679" y="115290"/>
                </a:lnTo>
                <a:lnTo>
                  <a:pt x="32549" y="122580"/>
                </a:lnTo>
                <a:lnTo>
                  <a:pt x="39842" y="169247"/>
                </a:lnTo>
                <a:lnTo>
                  <a:pt x="41801" y="185221"/>
                </a:lnTo>
                <a:lnTo>
                  <a:pt x="43107" y="199681"/>
                </a:lnTo>
                <a:lnTo>
                  <a:pt x="44559" y="223367"/>
                </a:lnTo>
                <a:lnTo>
                  <a:pt x="45204" y="238128"/>
                </a:lnTo>
                <a:lnTo>
                  <a:pt x="45566" y="253578"/>
                </a:lnTo>
                <a:lnTo>
                  <a:pt x="45674" y="272267"/>
                </a:lnTo>
                <a:lnTo>
                  <a:pt x="46959" y="278032"/>
                </a:lnTo>
                <a:lnTo>
                  <a:pt x="49086" y="283144"/>
                </a:lnTo>
                <a:lnTo>
                  <a:pt x="57150" y="2971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62"/>
          <p:cNvSpPr/>
          <p:nvPr/>
        </p:nvSpPr>
        <p:spPr bwMode="auto">
          <a:xfrm>
            <a:off x="6595109" y="2846069"/>
            <a:ext cx="205742" cy="57151"/>
          </a:xfrm>
          <a:custGeom>
            <a:avLst/>
            <a:gdLst/>
            <a:ahLst/>
            <a:cxnLst/>
            <a:rect l="0" t="0" r="0" b="0"/>
            <a:pathLst>
              <a:path w="205742" h="57151">
                <a:moveTo>
                  <a:pt x="0" y="57150"/>
                </a:moveTo>
                <a:lnTo>
                  <a:pt x="6068" y="51083"/>
                </a:lnTo>
                <a:lnTo>
                  <a:pt x="9125" y="49295"/>
                </a:lnTo>
                <a:lnTo>
                  <a:pt x="12434" y="48104"/>
                </a:lnTo>
                <a:lnTo>
                  <a:pt x="15909" y="47309"/>
                </a:lnTo>
                <a:lnTo>
                  <a:pt x="19497" y="46780"/>
                </a:lnTo>
                <a:lnTo>
                  <a:pt x="23158" y="46427"/>
                </a:lnTo>
                <a:lnTo>
                  <a:pt x="26868" y="46191"/>
                </a:lnTo>
                <a:lnTo>
                  <a:pt x="30612" y="46034"/>
                </a:lnTo>
                <a:lnTo>
                  <a:pt x="38159" y="45860"/>
                </a:lnTo>
                <a:lnTo>
                  <a:pt x="43219" y="44544"/>
                </a:lnTo>
                <a:lnTo>
                  <a:pt x="49133" y="42396"/>
                </a:lnTo>
                <a:lnTo>
                  <a:pt x="55616" y="39694"/>
                </a:lnTo>
                <a:lnTo>
                  <a:pt x="61207" y="37893"/>
                </a:lnTo>
                <a:lnTo>
                  <a:pt x="66205" y="36692"/>
                </a:lnTo>
                <a:lnTo>
                  <a:pt x="70807" y="35892"/>
                </a:lnTo>
                <a:lnTo>
                  <a:pt x="75145" y="34088"/>
                </a:lnTo>
                <a:lnTo>
                  <a:pt x="79306" y="31615"/>
                </a:lnTo>
                <a:lnTo>
                  <a:pt x="83351" y="28697"/>
                </a:lnTo>
                <a:lnTo>
                  <a:pt x="88588" y="26752"/>
                </a:lnTo>
                <a:lnTo>
                  <a:pt x="94619" y="25455"/>
                </a:lnTo>
                <a:lnTo>
                  <a:pt x="101179" y="24590"/>
                </a:lnTo>
                <a:lnTo>
                  <a:pt x="109363" y="22743"/>
                </a:lnTo>
                <a:lnTo>
                  <a:pt x="118629" y="20242"/>
                </a:lnTo>
                <a:lnTo>
                  <a:pt x="128616" y="17305"/>
                </a:lnTo>
                <a:lnTo>
                  <a:pt x="153260" y="10655"/>
                </a:lnTo>
                <a:lnTo>
                  <a:pt x="205741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63"/>
          <p:cNvSpPr/>
          <p:nvPr/>
        </p:nvSpPr>
        <p:spPr bwMode="auto">
          <a:xfrm>
            <a:off x="6869430" y="2811779"/>
            <a:ext cx="156657" cy="226856"/>
          </a:xfrm>
          <a:custGeom>
            <a:avLst/>
            <a:gdLst/>
            <a:ahLst/>
            <a:cxnLst/>
            <a:rect l="0" t="0" r="0" b="0"/>
            <a:pathLst>
              <a:path w="156657" h="226856">
                <a:moveTo>
                  <a:pt x="0" y="0"/>
                </a:moveTo>
                <a:lnTo>
                  <a:pt x="0" y="83801"/>
                </a:lnTo>
                <a:lnTo>
                  <a:pt x="1270" y="88888"/>
                </a:lnTo>
                <a:lnTo>
                  <a:pt x="3386" y="94818"/>
                </a:lnTo>
                <a:lnTo>
                  <a:pt x="6068" y="101312"/>
                </a:lnTo>
                <a:lnTo>
                  <a:pt x="9125" y="109452"/>
                </a:lnTo>
                <a:lnTo>
                  <a:pt x="15908" y="128656"/>
                </a:lnTo>
                <a:lnTo>
                  <a:pt x="18226" y="136571"/>
                </a:lnTo>
                <a:lnTo>
                  <a:pt x="19771" y="143117"/>
                </a:lnTo>
                <a:lnTo>
                  <a:pt x="20800" y="148752"/>
                </a:lnTo>
                <a:lnTo>
                  <a:pt x="21487" y="153778"/>
                </a:lnTo>
                <a:lnTo>
                  <a:pt x="21944" y="158399"/>
                </a:lnTo>
                <a:lnTo>
                  <a:pt x="22249" y="162749"/>
                </a:lnTo>
                <a:lnTo>
                  <a:pt x="23722" y="166920"/>
                </a:lnTo>
                <a:lnTo>
                  <a:pt x="25975" y="170970"/>
                </a:lnTo>
                <a:lnTo>
                  <a:pt x="28747" y="174940"/>
                </a:lnTo>
                <a:lnTo>
                  <a:pt x="30594" y="178857"/>
                </a:lnTo>
                <a:lnTo>
                  <a:pt x="31826" y="182738"/>
                </a:lnTo>
                <a:lnTo>
                  <a:pt x="32647" y="186596"/>
                </a:lnTo>
                <a:lnTo>
                  <a:pt x="34464" y="190437"/>
                </a:lnTo>
                <a:lnTo>
                  <a:pt x="36946" y="194268"/>
                </a:lnTo>
                <a:lnTo>
                  <a:pt x="39870" y="198092"/>
                </a:lnTo>
                <a:lnTo>
                  <a:pt x="43090" y="200642"/>
                </a:lnTo>
                <a:lnTo>
                  <a:pt x="46506" y="202341"/>
                </a:lnTo>
                <a:lnTo>
                  <a:pt x="50054" y="203474"/>
                </a:lnTo>
                <a:lnTo>
                  <a:pt x="52420" y="205500"/>
                </a:lnTo>
                <a:lnTo>
                  <a:pt x="53997" y="208120"/>
                </a:lnTo>
                <a:lnTo>
                  <a:pt x="55048" y="211137"/>
                </a:lnTo>
                <a:lnTo>
                  <a:pt x="57018" y="213148"/>
                </a:lnTo>
                <a:lnTo>
                  <a:pt x="59602" y="214489"/>
                </a:lnTo>
                <a:lnTo>
                  <a:pt x="62594" y="215383"/>
                </a:lnTo>
                <a:lnTo>
                  <a:pt x="64590" y="217249"/>
                </a:lnTo>
                <a:lnTo>
                  <a:pt x="65919" y="219762"/>
                </a:lnTo>
                <a:lnTo>
                  <a:pt x="66806" y="222709"/>
                </a:lnTo>
                <a:lnTo>
                  <a:pt x="68668" y="224672"/>
                </a:lnTo>
                <a:lnTo>
                  <a:pt x="71178" y="225982"/>
                </a:lnTo>
                <a:lnTo>
                  <a:pt x="74122" y="226855"/>
                </a:lnTo>
                <a:lnTo>
                  <a:pt x="76084" y="226166"/>
                </a:lnTo>
                <a:lnTo>
                  <a:pt x="77393" y="224438"/>
                </a:lnTo>
                <a:lnTo>
                  <a:pt x="78266" y="222016"/>
                </a:lnTo>
                <a:lnTo>
                  <a:pt x="80117" y="220401"/>
                </a:lnTo>
                <a:lnTo>
                  <a:pt x="82620" y="219324"/>
                </a:lnTo>
                <a:lnTo>
                  <a:pt x="85560" y="218606"/>
                </a:lnTo>
                <a:lnTo>
                  <a:pt x="88790" y="216858"/>
                </a:lnTo>
                <a:lnTo>
                  <a:pt x="92213" y="214422"/>
                </a:lnTo>
                <a:lnTo>
                  <a:pt x="95765" y="211528"/>
                </a:lnTo>
                <a:lnTo>
                  <a:pt x="99404" y="208329"/>
                </a:lnTo>
                <a:lnTo>
                  <a:pt x="103099" y="204926"/>
                </a:lnTo>
                <a:lnTo>
                  <a:pt x="106833" y="201388"/>
                </a:lnTo>
                <a:lnTo>
                  <a:pt x="109321" y="197759"/>
                </a:lnTo>
                <a:lnTo>
                  <a:pt x="110981" y="194069"/>
                </a:lnTo>
                <a:lnTo>
                  <a:pt x="112088" y="190340"/>
                </a:lnTo>
                <a:lnTo>
                  <a:pt x="114094" y="185313"/>
                </a:lnTo>
                <a:lnTo>
                  <a:pt x="116703" y="179422"/>
                </a:lnTo>
                <a:lnTo>
                  <a:pt x="122988" y="166103"/>
                </a:lnTo>
                <a:lnTo>
                  <a:pt x="130014" y="151717"/>
                </a:lnTo>
                <a:lnTo>
                  <a:pt x="132396" y="144325"/>
                </a:lnTo>
                <a:lnTo>
                  <a:pt x="133984" y="136857"/>
                </a:lnTo>
                <a:lnTo>
                  <a:pt x="135042" y="129338"/>
                </a:lnTo>
                <a:lnTo>
                  <a:pt x="138288" y="117976"/>
                </a:lnTo>
                <a:lnTo>
                  <a:pt x="142992" y="104050"/>
                </a:lnTo>
                <a:lnTo>
                  <a:pt x="148667" y="88417"/>
                </a:lnTo>
                <a:lnTo>
                  <a:pt x="152452" y="76725"/>
                </a:lnTo>
                <a:lnTo>
                  <a:pt x="154974" y="67660"/>
                </a:lnTo>
                <a:lnTo>
                  <a:pt x="156656" y="60347"/>
                </a:lnTo>
                <a:lnTo>
                  <a:pt x="156507" y="55471"/>
                </a:lnTo>
                <a:lnTo>
                  <a:pt x="155138" y="52221"/>
                </a:lnTo>
                <a:lnTo>
                  <a:pt x="148589" y="342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64"/>
          <p:cNvSpPr/>
          <p:nvPr/>
        </p:nvSpPr>
        <p:spPr bwMode="auto">
          <a:xfrm>
            <a:off x="7109459" y="2743200"/>
            <a:ext cx="125198" cy="272662"/>
          </a:xfrm>
          <a:custGeom>
            <a:avLst/>
            <a:gdLst/>
            <a:ahLst/>
            <a:cxnLst/>
            <a:rect l="0" t="0" r="0" b="0"/>
            <a:pathLst>
              <a:path w="125198" h="272662">
                <a:moveTo>
                  <a:pt x="57150" y="0"/>
                </a:moveTo>
                <a:lnTo>
                  <a:pt x="47309" y="19682"/>
                </a:lnTo>
                <a:lnTo>
                  <a:pt x="45510" y="22011"/>
                </a:lnTo>
                <a:lnTo>
                  <a:pt x="43040" y="24834"/>
                </a:lnTo>
                <a:lnTo>
                  <a:pt x="40123" y="27986"/>
                </a:lnTo>
                <a:lnTo>
                  <a:pt x="36910" y="32627"/>
                </a:lnTo>
                <a:lnTo>
                  <a:pt x="33497" y="38261"/>
                </a:lnTo>
                <a:lnTo>
                  <a:pt x="29951" y="44557"/>
                </a:lnTo>
                <a:lnTo>
                  <a:pt x="26317" y="48755"/>
                </a:lnTo>
                <a:lnTo>
                  <a:pt x="22625" y="51553"/>
                </a:lnTo>
                <a:lnTo>
                  <a:pt x="18894" y="53419"/>
                </a:lnTo>
                <a:lnTo>
                  <a:pt x="16406" y="55932"/>
                </a:lnTo>
                <a:lnTo>
                  <a:pt x="14748" y="58878"/>
                </a:lnTo>
                <a:lnTo>
                  <a:pt x="11635" y="66808"/>
                </a:lnTo>
                <a:lnTo>
                  <a:pt x="1784" y="87694"/>
                </a:lnTo>
                <a:lnTo>
                  <a:pt x="793" y="93161"/>
                </a:lnTo>
                <a:lnTo>
                  <a:pt x="353" y="99825"/>
                </a:lnTo>
                <a:lnTo>
                  <a:pt x="47" y="112142"/>
                </a:lnTo>
                <a:lnTo>
                  <a:pt x="3408" y="116727"/>
                </a:lnTo>
                <a:lnTo>
                  <a:pt x="6082" y="119728"/>
                </a:lnTo>
                <a:lnTo>
                  <a:pt x="7865" y="122999"/>
                </a:lnTo>
                <a:lnTo>
                  <a:pt x="9846" y="130019"/>
                </a:lnTo>
                <a:lnTo>
                  <a:pt x="11644" y="132399"/>
                </a:lnTo>
                <a:lnTo>
                  <a:pt x="14113" y="133986"/>
                </a:lnTo>
                <a:lnTo>
                  <a:pt x="17029" y="135044"/>
                </a:lnTo>
                <a:lnTo>
                  <a:pt x="20243" y="135749"/>
                </a:lnTo>
                <a:lnTo>
                  <a:pt x="23655" y="136219"/>
                </a:lnTo>
                <a:lnTo>
                  <a:pt x="27200" y="136532"/>
                </a:lnTo>
                <a:lnTo>
                  <a:pt x="32104" y="136742"/>
                </a:lnTo>
                <a:lnTo>
                  <a:pt x="49871" y="137036"/>
                </a:lnTo>
                <a:lnTo>
                  <a:pt x="59418" y="137105"/>
                </a:lnTo>
                <a:lnTo>
                  <a:pt x="65012" y="138393"/>
                </a:lnTo>
                <a:lnTo>
                  <a:pt x="71282" y="140522"/>
                </a:lnTo>
                <a:lnTo>
                  <a:pt x="78001" y="143211"/>
                </a:lnTo>
                <a:lnTo>
                  <a:pt x="83751" y="145004"/>
                </a:lnTo>
                <a:lnTo>
                  <a:pt x="88855" y="146199"/>
                </a:lnTo>
                <a:lnTo>
                  <a:pt x="93526" y="146996"/>
                </a:lnTo>
                <a:lnTo>
                  <a:pt x="97911" y="148797"/>
                </a:lnTo>
                <a:lnTo>
                  <a:pt x="102104" y="151268"/>
                </a:lnTo>
                <a:lnTo>
                  <a:pt x="106170" y="154185"/>
                </a:lnTo>
                <a:lnTo>
                  <a:pt x="108880" y="157400"/>
                </a:lnTo>
                <a:lnTo>
                  <a:pt x="110687" y="160813"/>
                </a:lnTo>
                <a:lnTo>
                  <a:pt x="111891" y="164358"/>
                </a:lnTo>
                <a:lnTo>
                  <a:pt x="113964" y="166722"/>
                </a:lnTo>
                <a:lnTo>
                  <a:pt x="116616" y="168298"/>
                </a:lnTo>
                <a:lnTo>
                  <a:pt x="119655" y="169348"/>
                </a:lnTo>
                <a:lnTo>
                  <a:pt x="121680" y="171319"/>
                </a:lnTo>
                <a:lnTo>
                  <a:pt x="123030" y="173902"/>
                </a:lnTo>
                <a:lnTo>
                  <a:pt x="124531" y="180160"/>
                </a:lnTo>
                <a:lnTo>
                  <a:pt x="125197" y="187174"/>
                </a:lnTo>
                <a:lnTo>
                  <a:pt x="124105" y="193362"/>
                </a:lnTo>
                <a:lnTo>
                  <a:pt x="122107" y="201298"/>
                </a:lnTo>
                <a:lnTo>
                  <a:pt x="119505" y="210398"/>
                </a:lnTo>
                <a:lnTo>
                  <a:pt x="116500" y="216466"/>
                </a:lnTo>
                <a:lnTo>
                  <a:pt x="113227" y="220510"/>
                </a:lnTo>
                <a:lnTo>
                  <a:pt x="109775" y="223207"/>
                </a:lnTo>
                <a:lnTo>
                  <a:pt x="95779" y="232976"/>
                </a:lnTo>
                <a:lnTo>
                  <a:pt x="86714" y="239137"/>
                </a:lnTo>
                <a:lnTo>
                  <a:pt x="78129" y="244514"/>
                </a:lnTo>
                <a:lnTo>
                  <a:pt x="69866" y="249370"/>
                </a:lnTo>
                <a:lnTo>
                  <a:pt x="61818" y="253876"/>
                </a:lnTo>
                <a:lnTo>
                  <a:pt x="55181" y="256881"/>
                </a:lnTo>
                <a:lnTo>
                  <a:pt x="49488" y="258884"/>
                </a:lnTo>
                <a:lnTo>
                  <a:pt x="44422" y="260219"/>
                </a:lnTo>
                <a:lnTo>
                  <a:pt x="39775" y="261109"/>
                </a:lnTo>
                <a:lnTo>
                  <a:pt x="35407" y="261702"/>
                </a:lnTo>
                <a:lnTo>
                  <a:pt x="31224" y="262098"/>
                </a:lnTo>
                <a:lnTo>
                  <a:pt x="27167" y="263632"/>
                </a:lnTo>
                <a:lnTo>
                  <a:pt x="23191" y="265925"/>
                </a:lnTo>
                <a:lnTo>
                  <a:pt x="19271" y="268723"/>
                </a:lnTo>
                <a:lnTo>
                  <a:pt x="15388" y="270588"/>
                </a:lnTo>
                <a:lnTo>
                  <a:pt x="11529" y="271832"/>
                </a:lnTo>
                <a:lnTo>
                  <a:pt x="7686" y="272661"/>
                </a:lnTo>
                <a:lnTo>
                  <a:pt x="5124" y="271944"/>
                </a:lnTo>
                <a:lnTo>
                  <a:pt x="3416" y="270196"/>
                </a:lnTo>
                <a:lnTo>
                  <a:pt x="0" y="26288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65"/>
          <p:cNvSpPr/>
          <p:nvPr/>
        </p:nvSpPr>
        <p:spPr bwMode="auto">
          <a:xfrm>
            <a:off x="7269480" y="2779189"/>
            <a:ext cx="160021" cy="148721"/>
          </a:xfrm>
          <a:custGeom>
            <a:avLst/>
            <a:gdLst/>
            <a:ahLst/>
            <a:cxnLst/>
            <a:rect l="0" t="0" r="0" b="0"/>
            <a:pathLst>
              <a:path w="160021" h="148721">
                <a:moveTo>
                  <a:pt x="0" y="78311"/>
                </a:moveTo>
                <a:lnTo>
                  <a:pt x="12136" y="78311"/>
                </a:lnTo>
                <a:lnTo>
                  <a:pt x="23329" y="74500"/>
                </a:lnTo>
                <a:lnTo>
                  <a:pt x="38413" y="68150"/>
                </a:lnTo>
                <a:lnTo>
                  <a:pt x="56089" y="60107"/>
                </a:lnTo>
                <a:lnTo>
                  <a:pt x="71682" y="49665"/>
                </a:lnTo>
                <a:lnTo>
                  <a:pt x="85888" y="37623"/>
                </a:lnTo>
                <a:lnTo>
                  <a:pt x="99168" y="24516"/>
                </a:lnTo>
                <a:lnTo>
                  <a:pt x="104212" y="14507"/>
                </a:lnTo>
                <a:lnTo>
                  <a:pt x="103765" y="6565"/>
                </a:lnTo>
                <a:lnTo>
                  <a:pt x="99657" y="0"/>
                </a:lnTo>
                <a:lnTo>
                  <a:pt x="90567" y="1974"/>
                </a:lnTo>
                <a:lnTo>
                  <a:pt x="78158" y="9639"/>
                </a:lnTo>
                <a:lnTo>
                  <a:pt x="63535" y="21100"/>
                </a:lnTo>
                <a:lnTo>
                  <a:pt x="51247" y="37630"/>
                </a:lnTo>
                <a:lnTo>
                  <a:pt x="40514" y="57540"/>
                </a:lnTo>
                <a:lnTo>
                  <a:pt x="30820" y="79704"/>
                </a:lnTo>
                <a:lnTo>
                  <a:pt x="28166" y="98289"/>
                </a:lnTo>
                <a:lnTo>
                  <a:pt x="30207" y="114490"/>
                </a:lnTo>
                <a:lnTo>
                  <a:pt x="35377" y="129100"/>
                </a:lnTo>
                <a:lnTo>
                  <a:pt x="45175" y="140110"/>
                </a:lnTo>
                <a:lnTo>
                  <a:pt x="58057" y="148720"/>
                </a:lnTo>
                <a:lnTo>
                  <a:pt x="160020" y="1468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166"/>
          <p:cNvSpPr/>
          <p:nvPr/>
        </p:nvSpPr>
        <p:spPr bwMode="auto">
          <a:xfrm>
            <a:off x="7498080" y="2720339"/>
            <a:ext cx="210490" cy="228601"/>
          </a:xfrm>
          <a:custGeom>
            <a:avLst/>
            <a:gdLst/>
            <a:ahLst/>
            <a:cxnLst/>
            <a:rect l="0" t="0" r="0" b="0"/>
            <a:pathLst>
              <a:path w="210490" h="228601">
                <a:moveTo>
                  <a:pt x="11429" y="0"/>
                </a:moveTo>
                <a:lnTo>
                  <a:pt x="22388" y="0"/>
                </a:lnTo>
                <a:lnTo>
                  <a:pt x="28788" y="6068"/>
                </a:lnTo>
                <a:lnTo>
                  <a:pt x="32659" y="9842"/>
                </a:lnTo>
                <a:lnTo>
                  <a:pt x="36952" y="10724"/>
                </a:lnTo>
                <a:lnTo>
                  <a:pt x="43093" y="11117"/>
                </a:lnTo>
                <a:lnTo>
                  <a:pt x="50055" y="11291"/>
                </a:lnTo>
                <a:lnTo>
                  <a:pt x="54960" y="12607"/>
                </a:lnTo>
                <a:lnTo>
                  <a:pt x="60770" y="14755"/>
                </a:lnTo>
                <a:lnTo>
                  <a:pt x="67183" y="17457"/>
                </a:lnTo>
                <a:lnTo>
                  <a:pt x="79079" y="19258"/>
                </a:lnTo>
                <a:lnTo>
                  <a:pt x="94629" y="20459"/>
                </a:lnTo>
                <a:lnTo>
                  <a:pt x="128417" y="21793"/>
                </a:lnTo>
                <a:lnTo>
                  <a:pt x="174379" y="22650"/>
                </a:lnTo>
                <a:lnTo>
                  <a:pt x="181023" y="22720"/>
                </a:lnTo>
                <a:lnTo>
                  <a:pt x="186722" y="24037"/>
                </a:lnTo>
                <a:lnTo>
                  <a:pt x="191791" y="26185"/>
                </a:lnTo>
                <a:lnTo>
                  <a:pt x="196441" y="28886"/>
                </a:lnTo>
                <a:lnTo>
                  <a:pt x="200810" y="30688"/>
                </a:lnTo>
                <a:lnTo>
                  <a:pt x="204993" y="31889"/>
                </a:lnTo>
                <a:lnTo>
                  <a:pt x="209052" y="32689"/>
                </a:lnTo>
                <a:lnTo>
                  <a:pt x="210489" y="34493"/>
                </a:lnTo>
                <a:lnTo>
                  <a:pt x="210175" y="36965"/>
                </a:lnTo>
                <a:lnTo>
                  <a:pt x="206616" y="43991"/>
                </a:lnTo>
                <a:lnTo>
                  <a:pt x="202742" y="48339"/>
                </a:lnTo>
                <a:lnTo>
                  <a:pt x="199932" y="51276"/>
                </a:lnTo>
                <a:lnTo>
                  <a:pt x="196787" y="53234"/>
                </a:lnTo>
                <a:lnTo>
                  <a:pt x="193421" y="54540"/>
                </a:lnTo>
                <a:lnTo>
                  <a:pt x="189908" y="55410"/>
                </a:lnTo>
                <a:lnTo>
                  <a:pt x="186295" y="57260"/>
                </a:lnTo>
                <a:lnTo>
                  <a:pt x="182617" y="59764"/>
                </a:lnTo>
                <a:lnTo>
                  <a:pt x="178894" y="62702"/>
                </a:lnTo>
                <a:lnTo>
                  <a:pt x="175143" y="65932"/>
                </a:lnTo>
                <a:lnTo>
                  <a:pt x="171372" y="69355"/>
                </a:lnTo>
                <a:lnTo>
                  <a:pt x="162261" y="77906"/>
                </a:lnTo>
                <a:lnTo>
                  <a:pt x="144307" y="95735"/>
                </a:lnTo>
                <a:lnTo>
                  <a:pt x="139385" y="99383"/>
                </a:lnTo>
                <a:lnTo>
                  <a:pt x="133563" y="103086"/>
                </a:lnTo>
                <a:lnTo>
                  <a:pt x="127142" y="106824"/>
                </a:lnTo>
                <a:lnTo>
                  <a:pt x="122861" y="110586"/>
                </a:lnTo>
                <a:lnTo>
                  <a:pt x="120007" y="114364"/>
                </a:lnTo>
                <a:lnTo>
                  <a:pt x="118104" y="118153"/>
                </a:lnTo>
                <a:lnTo>
                  <a:pt x="111756" y="125759"/>
                </a:lnTo>
                <a:lnTo>
                  <a:pt x="102444" y="135909"/>
                </a:lnTo>
                <a:lnTo>
                  <a:pt x="69201" y="170498"/>
                </a:lnTo>
                <a:lnTo>
                  <a:pt x="62644" y="175895"/>
                </a:lnTo>
                <a:lnTo>
                  <a:pt x="55733" y="180764"/>
                </a:lnTo>
                <a:lnTo>
                  <a:pt x="48584" y="185279"/>
                </a:lnTo>
                <a:lnTo>
                  <a:pt x="43820" y="189560"/>
                </a:lnTo>
                <a:lnTo>
                  <a:pt x="40643" y="193683"/>
                </a:lnTo>
                <a:lnTo>
                  <a:pt x="38525" y="197702"/>
                </a:lnTo>
                <a:lnTo>
                  <a:pt x="34574" y="202922"/>
                </a:lnTo>
                <a:lnTo>
                  <a:pt x="29399" y="208941"/>
                </a:lnTo>
                <a:lnTo>
                  <a:pt x="14979" y="224717"/>
                </a:lnTo>
                <a:lnTo>
                  <a:pt x="12526" y="226011"/>
                </a:lnTo>
                <a:lnTo>
                  <a:pt x="9620" y="226874"/>
                </a:lnTo>
                <a:lnTo>
                  <a:pt x="0" y="2286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67"/>
          <p:cNvSpPr/>
          <p:nvPr/>
        </p:nvSpPr>
        <p:spPr bwMode="auto">
          <a:xfrm>
            <a:off x="7806875" y="2583374"/>
            <a:ext cx="120701" cy="251266"/>
          </a:xfrm>
          <a:custGeom>
            <a:avLst/>
            <a:gdLst/>
            <a:ahLst/>
            <a:cxnLst/>
            <a:rect l="0" t="0" r="0" b="0"/>
            <a:pathLst>
              <a:path w="120701" h="251266">
                <a:moveTo>
                  <a:pt x="79825" y="68385"/>
                </a:moveTo>
                <a:lnTo>
                  <a:pt x="89666" y="48703"/>
                </a:lnTo>
                <a:lnTo>
                  <a:pt x="90549" y="43551"/>
                </a:lnTo>
                <a:lnTo>
                  <a:pt x="91115" y="35963"/>
                </a:lnTo>
                <a:lnTo>
                  <a:pt x="91213" y="28581"/>
                </a:lnTo>
                <a:lnTo>
                  <a:pt x="91242" y="18350"/>
                </a:lnTo>
                <a:lnTo>
                  <a:pt x="89977" y="14709"/>
                </a:lnTo>
                <a:lnTo>
                  <a:pt x="87863" y="11011"/>
                </a:lnTo>
                <a:lnTo>
                  <a:pt x="85183" y="7276"/>
                </a:lnTo>
                <a:lnTo>
                  <a:pt x="82127" y="4786"/>
                </a:lnTo>
                <a:lnTo>
                  <a:pt x="78820" y="3126"/>
                </a:lnTo>
                <a:lnTo>
                  <a:pt x="75344" y="2019"/>
                </a:lnTo>
                <a:lnTo>
                  <a:pt x="71758" y="1281"/>
                </a:lnTo>
                <a:lnTo>
                  <a:pt x="68097" y="789"/>
                </a:lnTo>
                <a:lnTo>
                  <a:pt x="59163" y="0"/>
                </a:lnTo>
                <a:lnTo>
                  <a:pt x="57161" y="1205"/>
                </a:lnTo>
                <a:lnTo>
                  <a:pt x="54555" y="3278"/>
                </a:lnTo>
                <a:lnTo>
                  <a:pt x="51549" y="5931"/>
                </a:lnTo>
                <a:lnTo>
                  <a:pt x="49543" y="8969"/>
                </a:lnTo>
                <a:lnTo>
                  <a:pt x="47316" y="15732"/>
                </a:lnTo>
                <a:lnTo>
                  <a:pt x="45452" y="18043"/>
                </a:lnTo>
                <a:lnTo>
                  <a:pt x="42940" y="19584"/>
                </a:lnTo>
                <a:lnTo>
                  <a:pt x="39994" y="20611"/>
                </a:lnTo>
                <a:lnTo>
                  <a:pt x="36761" y="22566"/>
                </a:lnTo>
                <a:lnTo>
                  <a:pt x="33336" y="25139"/>
                </a:lnTo>
                <a:lnTo>
                  <a:pt x="29782" y="28125"/>
                </a:lnTo>
                <a:lnTo>
                  <a:pt x="27413" y="31385"/>
                </a:lnTo>
                <a:lnTo>
                  <a:pt x="24781" y="38394"/>
                </a:lnTo>
                <a:lnTo>
                  <a:pt x="22809" y="42041"/>
                </a:lnTo>
                <a:lnTo>
                  <a:pt x="20223" y="45743"/>
                </a:lnTo>
                <a:lnTo>
                  <a:pt x="17231" y="49480"/>
                </a:lnTo>
                <a:lnTo>
                  <a:pt x="13965" y="53242"/>
                </a:lnTo>
                <a:lnTo>
                  <a:pt x="10518" y="57020"/>
                </a:lnTo>
                <a:lnTo>
                  <a:pt x="6951" y="60808"/>
                </a:lnTo>
                <a:lnTo>
                  <a:pt x="4572" y="64604"/>
                </a:lnTo>
                <a:lnTo>
                  <a:pt x="1929" y="72208"/>
                </a:lnTo>
                <a:lnTo>
                  <a:pt x="754" y="79821"/>
                </a:lnTo>
                <a:lnTo>
                  <a:pt x="441" y="83629"/>
                </a:lnTo>
                <a:lnTo>
                  <a:pt x="232" y="88708"/>
                </a:lnTo>
                <a:lnTo>
                  <a:pt x="0" y="101124"/>
                </a:lnTo>
                <a:lnTo>
                  <a:pt x="1208" y="106721"/>
                </a:lnTo>
                <a:lnTo>
                  <a:pt x="3283" y="111723"/>
                </a:lnTo>
                <a:lnTo>
                  <a:pt x="5937" y="116327"/>
                </a:lnTo>
                <a:lnTo>
                  <a:pt x="8976" y="119396"/>
                </a:lnTo>
                <a:lnTo>
                  <a:pt x="12272" y="121443"/>
                </a:lnTo>
                <a:lnTo>
                  <a:pt x="20620" y="124727"/>
                </a:lnTo>
                <a:lnTo>
                  <a:pt x="22575" y="123727"/>
                </a:lnTo>
                <a:lnTo>
                  <a:pt x="25148" y="121789"/>
                </a:lnTo>
                <a:lnTo>
                  <a:pt x="28133" y="119228"/>
                </a:lnTo>
                <a:lnTo>
                  <a:pt x="31394" y="117521"/>
                </a:lnTo>
                <a:lnTo>
                  <a:pt x="34837" y="116382"/>
                </a:lnTo>
                <a:lnTo>
                  <a:pt x="38403" y="115623"/>
                </a:lnTo>
                <a:lnTo>
                  <a:pt x="43320" y="112577"/>
                </a:lnTo>
                <a:lnTo>
                  <a:pt x="49138" y="108007"/>
                </a:lnTo>
                <a:lnTo>
                  <a:pt x="55557" y="102420"/>
                </a:lnTo>
                <a:lnTo>
                  <a:pt x="61106" y="98695"/>
                </a:lnTo>
                <a:lnTo>
                  <a:pt x="66076" y="96212"/>
                </a:lnTo>
                <a:lnTo>
                  <a:pt x="70659" y="94556"/>
                </a:lnTo>
                <a:lnTo>
                  <a:pt x="73714" y="92183"/>
                </a:lnTo>
                <a:lnTo>
                  <a:pt x="75751" y="89330"/>
                </a:lnTo>
                <a:lnTo>
                  <a:pt x="77108" y="86159"/>
                </a:lnTo>
                <a:lnTo>
                  <a:pt x="80554" y="80234"/>
                </a:lnTo>
                <a:lnTo>
                  <a:pt x="99268" y="50849"/>
                </a:lnTo>
                <a:lnTo>
                  <a:pt x="101167" y="44505"/>
                </a:lnTo>
                <a:lnTo>
                  <a:pt x="101672" y="41035"/>
                </a:lnTo>
                <a:lnTo>
                  <a:pt x="103280" y="38722"/>
                </a:lnTo>
                <a:lnTo>
                  <a:pt x="105621" y="37180"/>
                </a:lnTo>
                <a:lnTo>
                  <a:pt x="108452" y="36151"/>
                </a:lnTo>
                <a:lnTo>
                  <a:pt x="110340" y="34196"/>
                </a:lnTo>
                <a:lnTo>
                  <a:pt x="111598" y="31623"/>
                </a:lnTo>
                <a:lnTo>
                  <a:pt x="114071" y="22821"/>
                </a:lnTo>
                <a:lnTo>
                  <a:pt x="114113" y="70338"/>
                </a:lnTo>
                <a:lnTo>
                  <a:pt x="115384" y="77307"/>
                </a:lnTo>
                <a:lnTo>
                  <a:pt x="117500" y="85763"/>
                </a:lnTo>
                <a:lnTo>
                  <a:pt x="120183" y="95211"/>
                </a:lnTo>
                <a:lnTo>
                  <a:pt x="120700" y="111669"/>
                </a:lnTo>
                <a:lnTo>
                  <a:pt x="119774" y="132801"/>
                </a:lnTo>
                <a:lnTo>
                  <a:pt x="115791" y="187378"/>
                </a:lnTo>
                <a:lnTo>
                  <a:pt x="115232" y="197244"/>
                </a:lnTo>
                <a:lnTo>
                  <a:pt x="114612" y="218366"/>
                </a:lnTo>
                <a:lnTo>
                  <a:pt x="114115" y="25126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68"/>
          <p:cNvSpPr/>
          <p:nvPr/>
        </p:nvSpPr>
        <p:spPr bwMode="auto">
          <a:xfrm>
            <a:off x="7991175" y="2606039"/>
            <a:ext cx="99482" cy="180389"/>
          </a:xfrm>
          <a:custGeom>
            <a:avLst/>
            <a:gdLst/>
            <a:ahLst/>
            <a:cxnLst/>
            <a:rect l="0" t="0" r="0" b="0"/>
            <a:pathLst>
              <a:path w="99482" h="180389">
                <a:moveTo>
                  <a:pt x="44115" y="0"/>
                </a:moveTo>
                <a:lnTo>
                  <a:pt x="38047" y="6068"/>
                </a:lnTo>
                <a:lnTo>
                  <a:pt x="36259" y="10396"/>
                </a:lnTo>
                <a:lnTo>
                  <a:pt x="35067" y="15821"/>
                </a:lnTo>
                <a:lnTo>
                  <a:pt x="34273" y="21977"/>
                </a:lnTo>
                <a:lnTo>
                  <a:pt x="32474" y="27352"/>
                </a:lnTo>
                <a:lnTo>
                  <a:pt x="30004" y="32205"/>
                </a:lnTo>
                <a:lnTo>
                  <a:pt x="27087" y="36710"/>
                </a:lnTo>
                <a:lnTo>
                  <a:pt x="23873" y="40983"/>
                </a:lnTo>
                <a:lnTo>
                  <a:pt x="20460" y="45103"/>
                </a:lnTo>
                <a:lnTo>
                  <a:pt x="16915" y="49118"/>
                </a:lnTo>
                <a:lnTo>
                  <a:pt x="14551" y="53066"/>
                </a:lnTo>
                <a:lnTo>
                  <a:pt x="12975" y="56967"/>
                </a:lnTo>
                <a:lnTo>
                  <a:pt x="11926" y="60838"/>
                </a:lnTo>
                <a:lnTo>
                  <a:pt x="11225" y="64689"/>
                </a:lnTo>
                <a:lnTo>
                  <a:pt x="10759" y="68526"/>
                </a:lnTo>
                <a:lnTo>
                  <a:pt x="10448" y="72354"/>
                </a:lnTo>
                <a:lnTo>
                  <a:pt x="10239" y="77446"/>
                </a:lnTo>
                <a:lnTo>
                  <a:pt x="10008" y="89878"/>
                </a:lnTo>
                <a:lnTo>
                  <a:pt x="8677" y="98019"/>
                </a:lnTo>
                <a:lnTo>
                  <a:pt x="6520" y="107256"/>
                </a:lnTo>
                <a:lnTo>
                  <a:pt x="3812" y="117224"/>
                </a:lnTo>
                <a:lnTo>
                  <a:pt x="2006" y="126410"/>
                </a:lnTo>
                <a:lnTo>
                  <a:pt x="802" y="135073"/>
                </a:lnTo>
                <a:lnTo>
                  <a:pt x="0" y="143389"/>
                </a:lnTo>
                <a:lnTo>
                  <a:pt x="734" y="150203"/>
                </a:lnTo>
                <a:lnTo>
                  <a:pt x="2495" y="156015"/>
                </a:lnTo>
                <a:lnTo>
                  <a:pt x="4938" y="161160"/>
                </a:lnTo>
                <a:lnTo>
                  <a:pt x="7837" y="165860"/>
                </a:lnTo>
                <a:lnTo>
                  <a:pt x="11040" y="170264"/>
                </a:lnTo>
                <a:lnTo>
                  <a:pt x="14444" y="174469"/>
                </a:lnTo>
                <a:lnTo>
                  <a:pt x="17984" y="177273"/>
                </a:lnTo>
                <a:lnTo>
                  <a:pt x="21614" y="179142"/>
                </a:lnTo>
                <a:lnTo>
                  <a:pt x="25305" y="180388"/>
                </a:lnTo>
                <a:lnTo>
                  <a:pt x="29034" y="179949"/>
                </a:lnTo>
                <a:lnTo>
                  <a:pt x="32791" y="178386"/>
                </a:lnTo>
                <a:lnTo>
                  <a:pt x="41878" y="172821"/>
                </a:lnTo>
                <a:lnTo>
                  <a:pt x="43893" y="171094"/>
                </a:lnTo>
                <a:lnTo>
                  <a:pt x="46508" y="168673"/>
                </a:lnTo>
                <a:lnTo>
                  <a:pt x="49520" y="165789"/>
                </a:lnTo>
                <a:lnTo>
                  <a:pt x="51527" y="162596"/>
                </a:lnTo>
                <a:lnTo>
                  <a:pt x="52867" y="159197"/>
                </a:lnTo>
                <a:lnTo>
                  <a:pt x="53759" y="155662"/>
                </a:lnTo>
                <a:lnTo>
                  <a:pt x="55625" y="152035"/>
                </a:lnTo>
                <a:lnTo>
                  <a:pt x="58138" y="148347"/>
                </a:lnTo>
                <a:lnTo>
                  <a:pt x="61083" y="144618"/>
                </a:lnTo>
                <a:lnTo>
                  <a:pt x="64317" y="142132"/>
                </a:lnTo>
                <a:lnTo>
                  <a:pt x="67743" y="140475"/>
                </a:lnTo>
                <a:lnTo>
                  <a:pt x="71297" y="139370"/>
                </a:lnTo>
                <a:lnTo>
                  <a:pt x="74936" y="134824"/>
                </a:lnTo>
                <a:lnTo>
                  <a:pt x="78632" y="127983"/>
                </a:lnTo>
                <a:lnTo>
                  <a:pt x="82367" y="119612"/>
                </a:lnTo>
                <a:lnTo>
                  <a:pt x="84856" y="111491"/>
                </a:lnTo>
                <a:lnTo>
                  <a:pt x="86515" y="103538"/>
                </a:lnTo>
                <a:lnTo>
                  <a:pt x="87622" y="95695"/>
                </a:lnTo>
                <a:lnTo>
                  <a:pt x="89629" y="90467"/>
                </a:lnTo>
                <a:lnTo>
                  <a:pt x="92238" y="86982"/>
                </a:lnTo>
                <a:lnTo>
                  <a:pt x="95246" y="84658"/>
                </a:lnTo>
                <a:lnTo>
                  <a:pt x="97253" y="81839"/>
                </a:lnTo>
                <a:lnTo>
                  <a:pt x="98590" y="78689"/>
                </a:lnTo>
                <a:lnTo>
                  <a:pt x="99481" y="75320"/>
                </a:lnTo>
                <a:lnTo>
                  <a:pt x="98806" y="70533"/>
                </a:lnTo>
                <a:lnTo>
                  <a:pt x="97086" y="64802"/>
                </a:lnTo>
                <a:lnTo>
                  <a:pt x="94668" y="58442"/>
                </a:lnTo>
                <a:lnTo>
                  <a:pt x="93057" y="52931"/>
                </a:lnTo>
                <a:lnTo>
                  <a:pt x="91983" y="47988"/>
                </a:lnTo>
                <a:lnTo>
                  <a:pt x="91267" y="43422"/>
                </a:lnTo>
                <a:lnTo>
                  <a:pt x="89520" y="40378"/>
                </a:lnTo>
                <a:lnTo>
                  <a:pt x="87084" y="38349"/>
                </a:lnTo>
                <a:lnTo>
                  <a:pt x="84191" y="36996"/>
                </a:lnTo>
                <a:lnTo>
                  <a:pt x="80992" y="36094"/>
                </a:lnTo>
                <a:lnTo>
                  <a:pt x="77589" y="35493"/>
                </a:lnTo>
                <a:lnTo>
                  <a:pt x="74051" y="35092"/>
                </a:lnTo>
                <a:lnTo>
                  <a:pt x="66613" y="34825"/>
                </a:lnTo>
                <a:lnTo>
                  <a:pt x="9825" y="342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69"/>
          <p:cNvSpPr/>
          <p:nvPr/>
        </p:nvSpPr>
        <p:spPr bwMode="auto">
          <a:xfrm>
            <a:off x="8150060" y="2571750"/>
            <a:ext cx="79478" cy="90722"/>
          </a:xfrm>
          <a:custGeom>
            <a:avLst/>
            <a:gdLst/>
            <a:ahLst/>
            <a:cxnLst/>
            <a:rect l="0" t="0" r="0" b="0"/>
            <a:pathLst>
              <a:path w="79478" h="90722">
                <a:moveTo>
                  <a:pt x="10959" y="0"/>
                </a:moveTo>
                <a:lnTo>
                  <a:pt x="10959" y="15908"/>
                </a:lnTo>
                <a:lnTo>
                  <a:pt x="9690" y="18225"/>
                </a:lnTo>
                <a:lnTo>
                  <a:pt x="7573" y="19770"/>
                </a:lnTo>
                <a:lnTo>
                  <a:pt x="4892" y="20800"/>
                </a:lnTo>
                <a:lnTo>
                  <a:pt x="3104" y="24026"/>
                </a:lnTo>
                <a:lnTo>
                  <a:pt x="1912" y="28718"/>
                </a:lnTo>
                <a:lnTo>
                  <a:pt x="1118" y="34385"/>
                </a:lnTo>
                <a:lnTo>
                  <a:pt x="589" y="40703"/>
                </a:lnTo>
                <a:lnTo>
                  <a:pt x="235" y="47455"/>
                </a:lnTo>
                <a:lnTo>
                  <a:pt x="0" y="54497"/>
                </a:lnTo>
                <a:lnTo>
                  <a:pt x="1114" y="60461"/>
                </a:lnTo>
                <a:lnTo>
                  <a:pt x="3126" y="65707"/>
                </a:lnTo>
                <a:lnTo>
                  <a:pt x="5737" y="70474"/>
                </a:lnTo>
                <a:lnTo>
                  <a:pt x="7477" y="74923"/>
                </a:lnTo>
                <a:lnTo>
                  <a:pt x="8638" y="79158"/>
                </a:lnTo>
                <a:lnTo>
                  <a:pt x="9412" y="83252"/>
                </a:lnTo>
                <a:lnTo>
                  <a:pt x="11198" y="85981"/>
                </a:lnTo>
                <a:lnTo>
                  <a:pt x="13658" y="87801"/>
                </a:lnTo>
                <a:lnTo>
                  <a:pt x="16568" y="89014"/>
                </a:lnTo>
                <a:lnTo>
                  <a:pt x="19779" y="89822"/>
                </a:lnTo>
                <a:lnTo>
                  <a:pt x="23189" y="90361"/>
                </a:lnTo>
                <a:lnTo>
                  <a:pt x="26733" y="90721"/>
                </a:lnTo>
                <a:lnTo>
                  <a:pt x="31635" y="89690"/>
                </a:lnTo>
                <a:lnTo>
                  <a:pt x="37443" y="87733"/>
                </a:lnTo>
                <a:lnTo>
                  <a:pt x="43856" y="85159"/>
                </a:lnTo>
                <a:lnTo>
                  <a:pt x="49400" y="80902"/>
                </a:lnTo>
                <a:lnTo>
                  <a:pt x="54367" y="75525"/>
                </a:lnTo>
                <a:lnTo>
                  <a:pt x="58948" y="69400"/>
                </a:lnTo>
                <a:lnTo>
                  <a:pt x="63272" y="65316"/>
                </a:lnTo>
                <a:lnTo>
                  <a:pt x="67424" y="62594"/>
                </a:lnTo>
                <a:lnTo>
                  <a:pt x="71463" y="60779"/>
                </a:lnTo>
                <a:lnTo>
                  <a:pt x="74155" y="58299"/>
                </a:lnTo>
                <a:lnTo>
                  <a:pt x="75950" y="55376"/>
                </a:lnTo>
                <a:lnTo>
                  <a:pt x="78830" y="47627"/>
                </a:lnTo>
                <a:lnTo>
                  <a:pt x="79067" y="45721"/>
                </a:lnTo>
                <a:lnTo>
                  <a:pt x="79224" y="43181"/>
                </a:lnTo>
                <a:lnTo>
                  <a:pt x="79399" y="36971"/>
                </a:lnTo>
                <a:lnTo>
                  <a:pt x="79477" y="29978"/>
                </a:lnTo>
                <a:lnTo>
                  <a:pt x="78228" y="26335"/>
                </a:lnTo>
                <a:lnTo>
                  <a:pt x="76125" y="22636"/>
                </a:lnTo>
                <a:lnTo>
                  <a:pt x="73453" y="18901"/>
                </a:lnTo>
                <a:lnTo>
                  <a:pt x="70402" y="16410"/>
                </a:lnTo>
                <a:lnTo>
                  <a:pt x="67098" y="14750"/>
                </a:lnTo>
                <a:lnTo>
                  <a:pt x="63625" y="13643"/>
                </a:lnTo>
                <a:lnTo>
                  <a:pt x="60040" y="12905"/>
                </a:lnTo>
                <a:lnTo>
                  <a:pt x="56380" y="12413"/>
                </a:lnTo>
                <a:lnTo>
                  <a:pt x="52670" y="12085"/>
                </a:lnTo>
                <a:lnTo>
                  <a:pt x="48927" y="11867"/>
                </a:lnTo>
                <a:lnTo>
                  <a:pt x="41381" y="11624"/>
                </a:lnTo>
                <a:lnTo>
                  <a:pt x="25768" y="11455"/>
                </a:lnTo>
                <a:lnTo>
                  <a:pt x="10959" y="228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70"/>
          <p:cNvSpPr/>
          <p:nvPr/>
        </p:nvSpPr>
        <p:spPr bwMode="auto">
          <a:xfrm>
            <a:off x="5966976" y="3703351"/>
            <a:ext cx="182364" cy="248360"/>
          </a:xfrm>
          <a:custGeom>
            <a:avLst/>
            <a:gdLst/>
            <a:ahLst/>
            <a:cxnLst/>
            <a:rect l="0" t="0" r="0" b="0"/>
            <a:pathLst>
              <a:path w="182364" h="248360">
                <a:moveTo>
                  <a:pt x="56633" y="45688"/>
                </a:moveTo>
                <a:lnTo>
                  <a:pt x="56633" y="63892"/>
                </a:lnTo>
                <a:lnTo>
                  <a:pt x="57904" y="69254"/>
                </a:lnTo>
                <a:lnTo>
                  <a:pt x="60020" y="72829"/>
                </a:lnTo>
                <a:lnTo>
                  <a:pt x="62702" y="75212"/>
                </a:lnTo>
                <a:lnTo>
                  <a:pt x="64489" y="79341"/>
                </a:lnTo>
                <a:lnTo>
                  <a:pt x="65680" y="84633"/>
                </a:lnTo>
                <a:lnTo>
                  <a:pt x="66475" y="90702"/>
                </a:lnTo>
                <a:lnTo>
                  <a:pt x="65734" y="98558"/>
                </a:lnTo>
                <a:lnTo>
                  <a:pt x="63970" y="107604"/>
                </a:lnTo>
                <a:lnTo>
                  <a:pt x="61525" y="117446"/>
                </a:lnTo>
                <a:lnTo>
                  <a:pt x="59894" y="126547"/>
                </a:lnTo>
                <a:lnTo>
                  <a:pt x="58807" y="135154"/>
                </a:lnTo>
                <a:lnTo>
                  <a:pt x="58083" y="143432"/>
                </a:lnTo>
                <a:lnTo>
                  <a:pt x="57600" y="151491"/>
                </a:lnTo>
                <a:lnTo>
                  <a:pt x="57063" y="167218"/>
                </a:lnTo>
                <a:lnTo>
                  <a:pt x="55650" y="176238"/>
                </a:lnTo>
                <a:lnTo>
                  <a:pt x="53438" y="186062"/>
                </a:lnTo>
                <a:lnTo>
                  <a:pt x="50693" y="196421"/>
                </a:lnTo>
                <a:lnTo>
                  <a:pt x="48863" y="205867"/>
                </a:lnTo>
                <a:lnTo>
                  <a:pt x="47643" y="214704"/>
                </a:lnTo>
                <a:lnTo>
                  <a:pt x="46830" y="223135"/>
                </a:lnTo>
                <a:lnTo>
                  <a:pt x="46288" y="230027"/>
                </a:lnTo>
                <a:lnTo>
                  <a:pt x="45927" y="235890"/>
                </a:lnTo>
                <a:lnTo>
                  <a:pt x="45686" y="241070"/>
                </a:lnTo>
                <a:lnTo>
                  <a:pt x="44255" y="244523"/>
                </a:lnTo>
                <a:lnTo>
                  <a:pt x="42032" y="246825"/>
                </a:lnTo>
                <a:lnTo>
                  <a:pt x="39279" y="248359"/>
                </a:lnTo>
                <a:lnTo>
                  <a:pt x="36173" y="248112"/>
                </a:lnTo>
                <a:lnTo>
                  <a:pt x="32834" y="246678"/>
                </a:lnTo>
                <a:lnTo>
                  <a:pt x="24416" y="241318"/>
                </a:lnTo>
                <a:lnTo>
                  <a:pt x="22455" y="237068"/>
                </a:lnTo>
                <a:lnTo>
                  <a:pt x="19878" y="230425"/>
                </a:lnTo>
                <a:lnTo>
                  <a:pt x="16890" y="222186"/>
                </a:lnTo>
                <a:lnTo>
                  <a:pt x="14898" y="215424"/>
                </a:lnTo>
                <a:lnTo>
                  <a:pt x="13569" y="209645"/>
                </a:lnTo>
                <a:lnTo>
                  <a:pt x="12684" y="204523"/>
                </a:lnTo>
                <a:lnTo>
                  <a:pt x="10824" y="197298"/>
                </a:lnTo>
                <a:lnTo>
                  <a:pt x="8314" y="188671"/>
                </a:lnTo>
                <a:lnTo>
                  <a:pt x="5371" y="179110"/>
                </a:lnTo>
                <a:lnTo>
                  <a:pt x="3408" y="171467"/>
                </a:lnTo>
                <a:lnTo>
                  <a:pt x="2100" y="165101"/>
                </a:lnTo>
                <a:lnTo>
                  <a:pt x="1227" y="159587"/>
                </a:lnTo>
                <a:lnTo>
                  <a:pt x="646" y="153371"/>
                </a:lnTo>
                <a:lnTo>
                  <a:pt x="258" y="146687"/>
                </a:lnTo>
                <a:lnTo>
                  <a:pt x="0" y="139690"/>
                </a:lnTo>
                <a:lnTo>
                  <a:pt x="1098" y="126136"/>
                </a:lnTo>
                <a:lnTo>
                  <a:pt x="5704" y="87370"/>
                </a:lnTo>
                <a:lnTo>
                  <a:pt x="8711" y="72206"/>
                </a:lnTo>
                <a:lnTo>
                  <a:pt x="11985" y="60827"/>
                </a:lnTo>
                <a:lnTo>
                  <a:pt x="15438" y="51970"/>
                </a:lnTo>
                <a:lnTo>
                  <a:pt x="19010" y="44796"/>
                </a:lnTo>
                <a:lnTo>
                  <a:pt x="22661" y="38744"/>
                </a:lnTo>
                <a:lnTo>
                  <a:pt x="26365" y="33439"/>
                </a:lnTo>
                <a:lnTo>
                  <a:pt x="30105" y="27362"/>
                </a:lnTo>
                <a:lnTo>
                  <a:pt x="33868" y="20771"/>
                </a:lnTo>
                <a:lnTo>
                  <a:pt x="42965" y="4078"/>
                </a:lnTo>
                <a:lnTo>
                  <a:pt x="44981" y="2708"/>
                </a:lnTo>
                <a:lnTo>
                  <a:pt x="50608" y="1186"/>
                </a:lnTo>
                <a:lnTo>
                  <a:pt x="53886" y="780"/>
                </a:lnTo>
                <a:lnTo>
                  <a:pt x="57342" y="509"/>
                </a:lnTo>
                <a:lnTo>
                  <a:pt x="60916" y="329"/>
                </a:lnTo>
                <a:lnTo>
                  <a:pt x="68273" y="129"/>
                </a:lnTo>
                <a:lnTo>
                  <a:pt x="83345" y="0"/>
                </a:lnTo>
                <a:lnTo>
                  <a:pt x="85871" y="1259"/>
                </a:lnTo>
                <a:lnTo>
                  <a:pt x="87555" y="3369"/>
                </a:lnTo>
                <a:lnTo>
                  <a:pt x="88678" y="6045"/>
                </a:lnTo>
                <a:lnTo>
                  <a:pt x="93312" y="12406"/>
                </a:lnTo>
                <a:lnTo>
                  <a:pt x="96326" y="15880"/>
                </a:lnTo>
                <a:lnTo>
                  <a:pt x="99606" y="19466"/>
                </a:lnTo>
                <a:lnTo>
                  <a:pt x="106635" y="26837"/>
                </a:lnTo>
                <a:lnTo>
                  <a:pt x="110287" y="31851"/>
                </a:lnTo>
                <a:lnTo>
                  <a:pt x="113993" y="37734"/>
                </a:lnTo>
                <a:lnTo>
                  <a:pt x="117733" y="44195"/>
                </a:lnTo>
                <a:lnTo>
                  <a:pt x="121496" y="49773"/>
                </a:lnTo>
                <a:lnTo>
                  <a:pt x="125276" y="54761"/>
                </a:lnTo>
                <a:lnTo>
                  <a:pt x="129065" y="59357"/>
                </a:lnTo>
                <a:lnTo>
                  <a:pt x="132861" y="63691"/>
                </a:lnTo>
                <a:lnTo>
                  <a:pt x="136661" y="67850"/>
                </a:lnTo>
                <a:lnTo>
                  <a:pt x="140466" y="71893"/>
                </a:lnTo>
                <a:lnTo>
                  <a:pt x="144272" y="79668"/>
                </a:lnTo>
                <a:lnTo>
                  <a:pt x="148079" y="89932"/>
                </a:lnTo>
                <a:lnTo>
                  <a:pt x="151887" y="101854"/>
                </a:lnTo>
                <a:lnTo>
                  <a:pt x="155696" y="112342"/>
                </a:lnTo>
                <a:lnTo>
                  <a:pt x="159505" y="121874"/>
                </a:lnTo>
                <a:lnTo>
                  <a:pt x="163314" y="130769"/>
                </a:lnTo>
                <a:lnTo>
                  <a:pt x="165854" y="137969"/>
                </a:lnTo>
                <a:lnTo>
                  <a:pt x="167547" y="144039"/>
                </a:lnTo>
                <a:lnTo>
                  <a:pt x="168677" y="149356"/>
                </a:lnTo>
                <a:lnTo>
                  <a:pt x="170698" y="155439"/>
                </a:lnTo>
                <a:lnTo>
                  <a:pt x="173317" y="162036"/>
                </a:lnTo>
                <a:lnTo>
                  <a:pt x="176332" y="168973"/>
                </a:lnTo>
                <a:lnTo>
                  <a:pt x="178343" y="176138"/>
                </a:lnTo>
                <a:lnTo>
                  <a:pt x="179683" y="183455"/>
                </a:lnTo>
                <a:lnTo>
                  <a:pt x="182363" y="20570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71"/>
          <p:cNvSpPr/>
          <p:nvPr/>
        </p:nvSpPr>
        <p:spPr bwMode="auto">
          <a:xfrm>
            <a:off x="5966459" y="3771900"/>
            <a:ext cx="182881" cy="68580"/>
          </a:xfrm>
          <a:custGeom>
            <a:avLst/>
            <a:gdLst/>
            <a:ahLst/>
            <a:cxnLst/>
            <a:rect l="0" t="0" r="0" b="0"/>
            <a:pathLst>
              <a:path w="182881" h="68580">
                <a:moveTo>
                  <a:pt x="0" y="68579"/>
                </a:moveTo>
                <a:lnTo>
                  <a:pt x="26868" y="68579"/>
                </a:lnTo>
                <a:lnTo>
                  <a:pt x="30612" y="67309"/>
                </a:lnTo>
                <a:lnTo>
                  <a:pt x="34378" y="65193"/>
                </a:lnTo>
                <a:lnTo>
                  <a:pt x="38160" y="62512"/>
                </a:lnTo>
                <a:lnTo>
                  <a:pt x="41950" y="60724"/>
                </a:lnTo>
                <a:lnTo>
                  <a:pt x="45747" y="59533"/>
                </a:lnTo>
                <a:lnTo>
                  <a:pt x="49548" y="58738"/>
                </a:lnTo>
                <a:lnTo>
                  <a:pt x="54622" y="56939"/>
                </a:lnTo>
                <a:lnTo>
                  <a:pt x="60545" y="54469"/>
                </a:lnTo>
                <a:lnTo>
                  <a:pt x="67034" y="51552"/>
                </a:lnTo>
                <a:lnTo>
                  <a:pt x="73899" y="47068"/>
                </a:lnTo>
                <a:lnTo>
                  <a:pt x="81016" y="41538"/>
                </a:lnTo>
                <a:lnTo>
                  <a:pt x="88301" y="35312"/>
                </a:lnTo>
                <a:lnTo>
                  <a:pt x="96968" y="29891"/>
                </a:lnTo>
                <a:lnTo>
                  <a:pt x="106555" y="25007"/>
                </a:lnTo>
                <a:lnTo>
                  <a:pt x="116757" y="20481"/>
                </a:lnTo>
                <a:lnTo>
                  <a:pt x="124828" y="17464"/>
                </a:lnTo>
                <a:lnTo>
                  <a:pt x="131479" y="15453"/>
                </a:lnTo>
                <a:lnTo>
                  <a:pt x="137183" y="14111"/>
                </a:lnTo>
                <a:lnTo>
                  <a:pt x="142255" y="13217"/>
                </a:lnTo>
                <a:lnTo>
                  <a:pt x="146907" y="12621"/>
                </a:lnTo>
                <a:lnTo>
                  <a:pt x="151278" y="12224"/>
                </a:lnTo>
                <a:lnTo>
                  <a:pt x="156733" y="10689"/>
                </a:lnTo>
                <a:lnTo>
                  <a:pt x="162909" y="8396"/>
                </a:lnTo>
                <a:lnTo>
                  <a:pt x="1828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72"/>
          <p:cNvSpPr/>
          <p:nvPr/>
        </p:nvSpPr>
        <p:spPr bwMode="auto">
          <a:xfrm>
            <a:off x="7285755" y="3806189"/>
            <a:ext cx="40876" cy="205741"/>
          </a:xfrm>
          <a:custGeom>
            <a:avLst/>
            <a:gdLst/>
            <a:ahLst/>
            <a:cxnLst/>
            <a:rect l="0" t="0" r="0" b="0"/>
            <a:pathLst>
              <a:path w="40876" h="205741">
                <a:moveTo>
                  <a:pt x="6585" y="0"/>
                </a:moveTo>
                <a:lnTo>
                  <a:pt x="517" y="6069"/>
                </a:lnTo>
                <a:lnTo>
                  <a:pt x="0" y="9126"/>
                </a:lnTo>
                <a:lnTo>
                  <a:pt x="925" y="12434"/>
                </a:lnTo>
                <a:lnTo>
                  <a:pt x="2811" y="15909"/>
                </a:lnTo>
                <a:lnTo>
                  <a:pt x="4069" y="22037"/>
                </a:lnTo>
                <a:lnTo>
                  <a:pt x="4907" y="29931"/>
                </a:lnTo>
                <a:lnTo>
                  <a:pt x="5467" y="39004"/>
                </a:lnTo>
                <a:lnTo>
                  <a:pt x="7109" y="48863"/>
                </a:lnTo>
                <a:lnTo>
                  <a:pt x="9474" y="59245"/>
                </a:lnTo>
                <a:lnTo>
                  <a:pt x="12321" y="69977"/>
                </a:lnTo>
                <a:lnTo>
                  <a:pt x="18871" y="92061"/>
                </a:lnTo>
                <a:lnTo>
                  <a:pt x="22395" y="103284"/>
                </a:lnTo>
                <a:lnTo>
                  <a:pt x="29699" y="129301"/>
                </a:lnTo>
                <a:lnTo>
                  <a:pt x="33424" y="143351"/>
                </a:lnTo>
                <a:lnTo>
                  <a:pt x="35908" y="153987"/>
                </a:lnTo>
                <a:lnTo>
                  <a:pt x="37563" y="162348"/>
                </a:lnTo>
                <a:lnTo>
                  <a:pt x="38667" y="169193"/>
                </a:lnTo>
                <a:lnTo>
                  <a:pt x="39403" y="175025"/>
                </a:lnTo>
                <a:lnTo>
                  <a:pt x="39893" y="180184"/>
                </a:lnTo>
                <a:lnTo>
                  <a:pt x="40583" y="190125"/>
                </a:lnTo>
                <a:lnTo>
                  <a:pt x="40875" y="2057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73"/>
          <p:cNvSpPr/>
          <p:nvPr/>
        </p:nvSpPr>
        <p:spPr bwMode="auto">
          <a:xfrm>
            <a:off x="7258050" y="3795272"/>
            <a:ext cx="182861" cy="193799"/>
          </a:xfrm>
          <a:custGeom>
            <a:avLst/>
            <a:gdLst/>
            <a:ahLst/>
            <a:cxnLst/>
            <a:rect l="0" t="0" r="0" b="0"/>
            <a:pathLst>
              <a:path w="182861" h="193799">
                <a:moveTo>
                  <a:pt x="0" y="33778"/>
                </a:moveTo>
                <a:lnTo>
                  <a:pt x="9841" y="23936"/>
                </a:lnTo>
                <a:lnTo>
                  <a:pt x="14110" y="23053"/>
                </a:lnTo>
                <a:lnTo>
                  <a:pt x="17026" y="22818"/>
                </a:lnTo>
                <a:lnTo>
                  <a:pt x="20241" y="21391"/>
                </a:lnTo>
                <a:lnTo>
                  <a:pt x="23654" y="19170"/>
                </a:lnTo>
                <a:lnTo>
                  <a:pt x="27199" y="16419"/>
                </a:lnTo>
                <a:lnTo>
                  <a:pt x="30833" y="14585"/>
                </a:lnTo>
                <a:lnTo>
                  <a:pt x="34525" y="13362"/>
                </a:lnTo>
                <a:lnTo>
                  <a:pt x="38257" y="12547"/>
                </a:lnTo>
                <a:lnTo>
                  <a:pt x="44554" y="10734"/>
                </a:lnTo>
                <a:lnTo>
                  <a:pt x="61711" y="5332"/>
                </a:lnTo>
                <a:lnTo>
                  <a:pt x="71621" y="3384"/>
                </a:lnTo>
                <a:lnTo>
                  <a:pt x="82037" y="2085"/>
                </a:lnTo>
                <a:lnTo>
                  <a:pt x="101231" y="642"/>
                </a:lnTo>
                <a:lnTo>
                  <a:pt x="113995" y="0"/>
                </a:lnTo>
                <a:lnTo>
                  <a:pt x="119176" y="1100"/>
                </a:lnTo>
                <a:lnTo>
                  <a:pt x="123901" y="3102"/>
                </a:lnTo>
                <a:lnTo>
                  <a:pt x="134541" y="9374"/>
                </a:lnTo>
                <a:lnTo>
                  <a:pt x="134143" y="11158"/>
                </a:lnTo>
                <a:lnTo>
                  <a:pt x="130316" y="16528"/>
                </a:lnTo>
                <a:lnTo>
                  <a:pt x="127517" y="22278"/>
                </a:lnTo>
                <a:lnTo>
                  <a:pt x="124382" y="29921"/>
                </a:lnTo>
                <a:lnTo>
                  <a:pt x="121021" y="38826"/>
                </a:lnTo>
                <a:lnTo>
                  <a:pt x="117511" y="46033"/>
                </a:lnTo>
                <a:lnTo>
                  <a:pt x="113900" y="52108"/>
                </a:lnTo>
                <a:lnTo>
                  <a:pt x="110223" y="57428"/>
                </a:lnTo>
                <a:lnTo>
                  <a:pt x="106502" y="62244"/>
                </a:lnTo>
                <a:lnTo>
                  <a:pt x="102751" y="66725"/>
                </a:lnTo>
                <a:lnTo>
                  <a:pt x="98981" y="70983"/>
                </a:lnTo>
                <a:lnTo>
                  <a:pt x="91405" y="79100"/>
                </a:lnTo>
                <a:lnTo>
                  <a:pt x="87606" y="83042"/>
                </a:lnTo>
                <a:lnTo>
                  <a:pt x="82533" y="86941"/>
                </a:lnTo>
                <a:lnTo>
                  <a:pt x="76613" y="90810"/>
                </a:lnTo>
                <a:lnTo>
                  <a:pt x="70125" y="94659"/>
                </a:lnTo>
                <a:lnTo>
                  <a:pt x="63260" y="99765"/>
                </a:lnTo>
                <a:lnTo>
                  <a:pt x="56143" y="105709"/>
                </a:lnTo>
                <a:lnTo>
                  <a:pt x="48859" y="112212"/>
                </a:lnTo>
                <a:lnTo>
                  <a:pt x="44151" y="116050"/>
                </a:lnTo>
                <a:lnTo>
                  <a:pt x="44674" y="115296"/>
                </a:lnTo>
                <a:lnTo>
                  <a:pt x="47562" y="113523"/>
                </a:lnTo>
                <a:lnTo>
                  <a:pt x="52028" y="111072"/>
                </a:lnTo>
                <a:lnTo>
                  <a:pt x="57545" y="108167"/>
                </a:lnTo>
                <a:lnTo>
                  <a:pt x="62493" y="106230"/>
                </a:lnTo>
                <a:lnTo>
                  <a:pt x="67062" y="104939"/>
                </a:lnTo>
                <a:lnTo>
                  <a:pt x="71377" y="104079"/>
                </a:lnTo>
                <a:lnTo>
                  <a:pt x="75525" y="102235"/>
                </a:lnTo>
                <a:lnTo>
                  <a:pt x="79561" y="99736"/>
                </a:lnTo>
                <a:lnTo>
                  <a:pt x="83520" y="96800"/>
                </a:lnTo>
                <a:lnTo>
                  <a:pt x="88700" y="93572"/>
                </a:lnTo>
                <a:lnTo>
                  <a:pt x="94693" y="90150"/>
                </a:lnTo>
                <a:lnTo>
                  <a:pt x="101229" y="86599"/>
                </a:lnTo>
                <a:lnTo>
                  <a:pt x="106856" y="84232"/>
                </a:lnTo>
                <a:lnTo>
                  <a:pt x="111877" y="82654"/>
                </a:lnTo>
                <a:lnTo>
                  <a:pt x="116494" y="81602"/>
                </a:lnTo>
                <a:lnTo>
                  <a:pt x="123383" y="80900"/>
                </a:lnTo>
                <a:lnTo>
                  <a:pt x="131785" y="80433"/>
                </a:lnTo>
                <a:lnTo>
                  <a:pt x="155040" y="79775"/>
                </a:lnTo>
                <a:lnTo>
                  <a:pt x="160510" y="79682"/>
                </a:lnTo>
                <a:lnTo>
                  <a:pt x="165427" y="80891"/>
                </a:lnTo>
                <a:lnTo>
                  <a:pt x="169974" y="82966"/>
                </a:lnTo>
                <a:lnTo>
                  <a:pt x="180330" y="89355"/>
                </a:lnTo>
                <a:lnTo>
                  <a:pt x="181180" y="91149"/>
                </a:lnTo>
                <a:lnTo>
                  <a:pt x="182124" y="96529"/>
                </a:lnTo>
                <a:lnTo>
                  <a:pt x="182376" y="99742"/>
                </a:lnTo>
                <a:lnTo>
                  <a:pt x="182544" y="103154"/>
                </a:lnTo>
                <a:lnTo>
                  <a:pt x="182813" y="111687"/>
                </a:lnTo>
                <a:lnTo>
                  <a:pt x="182860" y="119233"/>
                </a:lnTo>
                <a:lnTo>
                  <a:pt x="181596" y="122498"/>
                </a:lnTo>
                <a:lnTo>
                  <a:pt x="179484" y="125944"/>
                </a:lnTo>
                <a:lnTo>
                  <a:pt x="176806" y="129512"/>
                </a:lnTo>
                <a:lnTo>
                  <a:pt x="175021" y="133160"/>
                </a:lnTo>
                <a:lnTo>
                  <a:pt x="173831" y="136863"/>
                </a:lnTo>
                <a:lnTo>
                  <a:pt x="173036" y="140601"/>
                </a:lnTo>
                <a:lnTo>
                  <a:pt x="171237" y="143093"/>
                </a:lnTo>
                <a:lnTo>
                  <a:pt x="168768" y="144754"/>
                </a:lnTo>
                <a:lnTo>
                  <a:pt x="165851" y="145862"/>
                </a:lnTo>
                <a:lnTo>
                  <a:pt x="161368" y="147871"/>
                </a:lnTo>
                <a:lnTo>
                  <a:pt x="149612" y="153489"/>
                </a:lnTo>
                <a:lnTo>
                  <a:pt x="141651" y="158035"/>
                </a:lnTo>
                <a:lnTo>
                  <a:pt x="132534" y="163606"/>
                </a:lnTo>
                <a:lnTo>
                  <a:pt x="122646" y="169860"/>
                </a:lnTo>
                <a:lnTo>
                  <a:pt x="113514" y="175299"/>
                </a:lnTo>
                <a:lnTo>
                  <a:pt x="104885" y="180195"/>
                </a:lnTo>
                <a:lnTo>
                  <a:pt x="96594" y="184729"/>
                </a:lnTo>
                <a:lnTo>
                  <a:pt x="89796" y="187752"/>
                </a:lnTo>
                <a:lnTo>
                  <a:pt x="83994" y="189767"/>
                </a:lnTo>
                <a:lnTo>
                  <a:pt x="34290" y="193798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74"/>
          <p:cNvSpPr/>
          <p:nvPr/>
        </p:nvSpPr>
        <p:spPr bwMode="auto">
          <a:xfrm>
            <a:off x="8515839" y="2515070"/>
            <a:ext cx="193821" cy="200266"/>
          </a:xfrm>
          <a:custGeom>
            <a:avLst/>
            <a:gdLst/>
            <a:ahLst/>
            <a:cxnLst/>
            <a:rect l="0" t="0" r="0" b="0"/>
            <a:pathLst>
              <a:path w="193821" h="200266">
                <a:moveTo>
                  <a:pt x="79520" y="10959"/>
                </a:moveTo>
                <a:lnTo>
                  <a:pt x="89362" y="1118"/>
                </a:lnTo>
                <a:lnTo>
                  <a:pt x="88621" y="589"/>
                </a:lnTo>
                <a:lnTo>
                  <a:pt x="84412" y="0"/>
                </a:lnTo>
                <a:lnTo>
                  <a:pt x="81512" y="1113"/>
                </a:lnTo>
                <a:lnTo>
                  <a:pt x="78308" y="3125"/>
                </a:lnTo>
                <a:lnTo>
                  <a:pt x="74902" y="5737"/>
                </a:lnTo>
                <a:lnTo>
                  <a:pt x="71362" y="10018"/>
                </a:lnTo>
                <a:lnTo>
                  <a:pt x="67731" y="15411"/>
                </a:lnTo>
                <a:lnTo>
                  <a:pt x="64041" y="21548"/>
                </a:lnTo>
                <a:lnTo>
                  <a:pt x="59041" y="30718"/>
                </a:lnTo>
                <a:lnTo>
                  <a:pt x="46711" y="54454"/>
                </a:lnTo>
                <a:lnTo>
                  <a:pt x="41138" y="64086"/>
                </a:lnTo>
                <a:lnTo>
                  <a:pt x="36152" y="71777"/>
                </a:lnTo>
                <a:lnTo>
                  <a:pt x="31558" y="78175"/>
                </a:lnTo>
                <a:lnTo>
                  <a:pt x="27225" y="83709"/>
                </a:lnTo>
                <a:lnTo>
                  <a:pt x="23067" y="88670"/>
                </a:lnTo>
                <a:lnTo>
                  <a:pt x="19026" y="93246"/>
                </a:lnTo>
                <a:lnTo>
                  <a:pt x="16330" y="97567"/>
                </a:lnTo>
                <a:lnTo>
                  <a:pt x="14534" y="101718"/>
                </a:lnTo>
                <a:lnTo>
                  <a:pt x="13336" y="105755"/>
                </a:lnTo>
                <a:lnTo>
                  <a:pt x="12538" y="109717"/>
                </a:lnTo>
                <a:lnTo>
                  <a:pt x="12005" y="113627"/>
                </a:lnTo>
                <a:lnTo>
                  <a:pt x="11651" y="117505"/>
                </a:lnTo>
                <a:lnTo>
                  <a:pt x="10144" y="121360"/>
                </a:lnTo>
                <a:lnTo>
                  <a:pt x="7870" y="125200"/>
                </a:lnTo>
                <a:lnTo>
                  <a:pt x="5083" y="129030"/>
                </a:lnTo>
                <a:lnTo>
                  <a:pt x="3226" y="132853"/>
                </a:lnTo>
                <a:lnTo>
                  <a:pt x="1987" y="136672"/>
                </a:lnTo>
                <a:lnTo>
                  <a:pt x="1162" y="140488"/>
                </a:lnTo>
                <a:lnTo>
                  <a:pt x="611" y="144302"/>
                </a:lnTo>
                <a:lnTo>
                  <a:pt x="245" y="148114"/>
                </a:lnTo>
                <a:lnTo>
                  <a:pt x="0" y="151926"/>
                </a:lnTo>
                <a:lnTo>
                  <a:pt x="1107" y="157007"/>
                </a:lnTo>
                <a:lnTo>
                  <a:pt x="3115" y="162934"/>
                </a:lnTo>
                <a:lnTo>
                  <a:pt x="5723" y="169426"/>
                </a:lnTo>
                <a:lnTo>
                  <a:pt x="8732" y="175024"/>
                </a:lnTo>
                <a:lnTo>
                  <a:pt x="12008" y="180026"/>
                </a:lnTo>
                <a:lnTo>
                  <a:pt x="15462" y="184630"/>
                </a:lnTo>
                <a:lnTo>
                  <a:pt x="19035" y="187700"/>
                </a:lnTo>
                <a:lnTo>
                  <a:pt x="22687" y="189747"/>
                </a:lnTo>
                <a:lnTo>
                  <a:pt x="26392" y="191111"/>
                </a:lnTo>
                <a:lnTo>
                  <a:pt x="30131" y="192020"/>
                </a:lnTo>
                <a:lnTo>
                  <a:pt x="33894" y="192627"/>
                </a:lnTo>
                <a:lnTo>
                  <a:pt x="37673" y="193031"/>
                </a:lnTo>
                <a:lnTo>
                  <a:pt x="42732" y="194571"/>
                </a:lnTo>
                <a:lnTo>
                  <a:pt x="48645" y="196867"/>
                </a:lnTo>
                <a:lnTo>
                  <a:pt x="55127" y="199668"/>
                </a:lnTo>
                <a:lnTo>
                  <a:pt x="63258" y="200265"/>
                </a:lnTo>
                <a:lnTo>
                  <a:pt x="72489" y="199393"/>
                </a:lnTo>
                <a:lnTo>
                  <a:pt x="82453" y="197542"/>
                </a:lnTo>
                <a:lnTo>
                  <a:pt x="91635" y="196308"/>
                </a:lnTo>
                <a:lnTo>
                  <a:pt x="100297" y="195485"/>
                </a:lnTo>
                <a:lnTo>
                  <a:pt x="108612" y="194936"/>
                </a:lnTo>
                <a:lnTo>
                  <a:pt x="115424" y="193301"/>
                </a:lnTo>
                <a:lnTo>
                  <a:pt x="121236" y="190940"/>
                </a:lnTo>
                <a:lnTo>
                  <a:pt x="126381" y="188097"/>
                </a:lnTo>
                <a:lnTo>
                  <a:pt x="131081" y="186201"/>
                </a:lnTo>
                <a:lnTo>
                  <a:pt x="135484" y="184937"/>
                </a:lnTo>
                <a:lnTo>
                  <a:pt x="139690" y="184095"/>
                </a:lnTo>
                <a:lnTo>
                  <a:pt x="142493" y="182263"/>
                </a:lnTo>
                <a:lnTo>
                  <a:pt x="144362" y="179772"/>
                </a:lnTo>
                <a:lnTo>
                  <a:pt x="145609" y="176841"/>
                </a:lnTo>
                <a:lnTo>
                  <a:pt x="148980" y="173617"/>
                </a:lnTo>
                <a:lnTo>
                  <a:pt x="153766" y="170198"/>
                </a:lnTo>
                <a:lnTo>
                  <a:pt x="159498" y="166648"/>
                </a:lnTo>
                <a:lnTo>
                  <a:pt x="163318" y="163012"/>
                </a:lnTo>
                <a:lnTo>
                  <a:pt x="165866" y="159318"/>
                </a:lnTo>
                <a:lnTo>
                  <a:pt x="167565" y="155585"/>
                </a:lnTo>
                <a:lnTo>
                  <a:pt x="169966" y="153096"/>
                </a:lnTo>
                <a:lnTo>
                  <a:pt x="172838" y="151437"/>
                </a:lnTo>
                <a:lnTo>
                  <a:pt x="176021" y="150332"/>
                </a:lnTo>
                <a:lnTo>
                  <a:pt x="178145" y="148324"/>
                </a:lnTo>
                <a:lnTo>
                  <a:pt x="179560" y="145716"/>
                </a:lnTo>
                <a:lnTo>
                  <a:pt x="181832" y="138473"/>
                </a:lnTo>
                <a:lnTo>
                  <a:pt x="183288" y="137878"/>
                </a:lnTo>
                <a:lnTo>
                  <a:pt x="185529" y="137482"/>
                </a:lnTo>
                <a:lnTo>
                  <a:pt x="193820" y="13668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Theorem: The sum of the measures of the angles of a triangle is 180.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the proof of this theorem involves the use of an auxiliary line. An auxiliary line is a line (or segment or ray) added to a diagram to help in a proof.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038600"/>
            <a:ext cx="3657600" cy="222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03"/>
          <p:cNvSpPr/>
          <p:nvPr/>
        </p:nvSpPr>
        <p:spPr bwMode="auto">
          <a:xfrm>
            <a:off x="7669529" y="4320539"/>
            <a:ext cx="320041" cy="388621"/>
          </a:xfrm>
          <a:custGeom>
            <a:avLst/>
            <a:gdLst/>
            <a:ahLst/>
            <a:cxnLst/>
            <a:rect l="0" t="0" r="0" b="0"/>
            <a:pathLst>
              <a:path w="320041" h="388621">
                <a:moveTo>
                  <a:pt x="0" y="388620"/>
                </a:moveTo>
                <a:lnTo>
                  <a:pt x="32936" y="388620"/>
                </a:lnTo>
                <a:lnTo>
                  <a:pt x="37198" y="387350"/>
                </a:lnTo>
                <a:lnTo>
                  <a:pt x="40039" y="385234"/>
                </a:lnTo>
                <a:lnTo>
                  <a:pt x="41933" y="382553"/>
                </a:lnTo>
                <a:lnTo>
                  <a:pt x="44466" y="380765"/>
                </a:lnTo>
                <a:lnTo>
                  <a:pt x="54269" y="377896"/>
                </a:lnTo>
                <a:lnTo>
                  <a:pt x="55229" y="377661"/>
                </a:lnTo>
                <a:lnTo>
                  <a:pt x="62649" y="377330"/>
                </a:lnTo>
                <a:lnTo>
                  <a:pt x="65897" y="376013"/>
                </a:lnTo>
                <a:lnTo>
                  <a:pt x="75264" y="369363"/>
                </a:lnTo>
                <a:lnTo>
                  <a:pt x="82460" y="363085"/>
                </a:lnTo>
                <a:lnTo>
                  <a:pt x="91259" y="355682"/>
                </a:lnTo>
                <a:lnTo>
                  <a:pt x="98939" y="350151"/>
                </a:lnTo>
                <a:lnTo>
                  <a:pt x="107869" y="343924"/>
                </a:lnTo>
                <a:lnTo>
                  <a:pt x="115094" y="338503"/>
                </a:lnTo>
                <a:lnTo>
                  <a:pt x="121179" y="333619"/>
                </a:lnTo>
                <a:lnTo>
                  <a:pt x="126506" y="329093"/>
                </a:lnTo>
                <a:lnTo>
                  <a:pt x="132598" y="324805"/>
                </a:lnTo>
                <a:lnTo>
                  <a:pt x="139199" y="320677"/>
                </a:lnTo>
                <a:lnTo>
                  <a:pt x="146140" y="316655"/>
                </a:lnTo>
                <a:lnTo>
                  <a:pt x="152036" y="312703"/>
                </a:lnTo>
                <a:lnTo>
                  <a:pt x="161975" y="304926"/>
                </a:lnTo>
                <a:lnTo>
                  <a:pt x="165134" y="301074"/>
                </a:lnTo>
                <a:lnTo>
                  <a:pt x="167239" y="297236"/>
                </a:lnTo>
                <a:lnTo>
                  <a:pt x="168643" y="293408"/>
                </a:lnTo>
                <a:lnTo>
                  <a:pt x="173589" y="285767"/>
                </a:lnTo>
                <a:lnTo>
                  <a:pt x="214347" y="235282"/>
                </a:lnTo>
                <a:lnTo>
                  <a:pt x="221638" y="226705"/>
                </a:lnTo>
                <a:lnTo>
                  <a:pt x="227769" y="219717"/>
                </a:lnTo>
                <a:lnTo>
                  <a:pt x="234397" y="211248"/>
                </a:lnTo>
                <a:lnTo>
                  <a:pt x="241354" y="201792"/>
                </a:lnTo>
                <a:lnTo>
                  <a:pt x="248533" y="191678"/>
                </a:lnTo>
                <a:lnTo>
                  <a:pt x="254588" y="182395"/>
                </a:lnTo>
                <a:lnTo>
                  <a:pt x="259896" y="173667"/>
                </a:lnTo>
                <a:lnTo>
                  <a:pt x="264704" y="165308"/>
                </a:lnTo>
                <a:lnTo>
                  <a:pt x="269180" y="158466"/>
                </a:lnTo>
                <a:lnTo>
                  <a:pt x="277539" y="147476"/>
                </a:lnTo>
                <a:lnTo>
                  <a:pt x="282101" y="138358"/>
                </a:lnTo>
                <a:lnTo>
                  <a:pt x="284128" y="130073"/>
                </a:lnTo>
                <a:lnTo>
                  <a:pt x="285030" y="122157"/>
                </a:lnTo>
                <a:lnTo>
                  <a:pt x="286540" y="119538"/>
                </a:lnTo>
                <a:lnTo>
                  <a:pt x="288817" y="117792"/>
                </a:lnTo>
                <a:lnTo>
                  <a:pt x="291605" y="116628"/>
                </a:lnTo>
                <a:lnTo>
                  <a:pt x="293464" y="114582"/>
                </a:lnTo>
                <a:lnTo>
                  <a:pt x="294702" y="111948"/>
                </a:lnTo>
                <a:lnTo>
                  <a:pt x="297349" y="101825"/>
                </a:lnTo>
                <a:lnTo>
                  <a:pt x="302758" y="80392"/>
                </a:lnTo>
                <a:lnTo>
                  <a:pt x="305979" y="71375"/>
                </a:lnTo>
                <a:lnTo>
                  <a:pt x="309397" y="64094"/>
                </a:lnTo>
                <a:lnTo>
                  <a:pt x="315309" y="52616"/>
                </a:lnTo>
                <a:lnTo>
                  <a:pt x="317938" y="43282"/>
                </a:lnTo>
                <a:lnTo>
                  <a:pt x="319106" y="34900"/>
                </a:lnTo>
                <a:lnTo>
                  <a:pt x="319918" y="23176"/>
                </a:lnTo>
                <a:lnTo>
                  <a:pt x="320030" y="11359"/>
                </a:lnTo>
                <a:lnTo>
                  <a:pt x="32004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04"/>
          <p:cNvSpPr/>
          <p:nvPr/>
        </p:nvSpPr>
        <p:spPr bwMode="auto">
          <a:xfrm>
            <a:off x="7738109" y="5499320"/>
            <a:ext cx="354332" cy="467140"/>
          </a:xfrm>
          <a:custGeom>
            <a:avLst/>
            <a:gdLst/>
            <a:ahLst/>
            <a:cxnLst/>
            <a:rect l="0" t="0" r="0" b="0"/>
            <a:pathLst>
              <a:path w="354332" h="467140">
                <a:moveTo>
                  <a:pt x="0" y="467139"/>
                </a:moveTo>
                <a:lnTo>
                  <a:pt x="0" y="403231"/>
                </a:lnTo>
                <a:lnTo>
                  <a:pt x="1271" y="396593"/>
                </a:lnTo>
                <a:lnTo>
                  <a:pt x="6068" y="385832"/>
                </a:lnTo>
                <a:lnTo>
                  <a:pt x="9125" y="378645"/>
                </a:lnTo>
                <a:lnTo>
                  <a:pt x="12434" y="370043"/>
                </a:lnTo>
                <a:lnTo>
                  <a:pt x="15909" y="360499"/>
                </a:lnTo>
                <a:lnTo>
                  <a:pt x="19771" y="346507"/>
                </a:lnTo>
                <a:lnTo>
                  <a:pt x="21487" y="336055"/>
                </a:lnTo>
                <a:lnTo>
                  <a:pt x="22250" y="327177"/>
                </a:lnTo>
                <a:lnTo>
                  <a:pt x="23724" y="323031"/>
                </a:lnTo>
                <a:lnTo>
                  <a:pt x="30595" y="311128"/>
                </a:lnTo>
                <a:lnTo>
                  <a:pt x="32648" y="303398"/>
                </a:lnTo>
                <a:lnTo>
                  <a:pt x="33804" y="291905"/>
                </a:lnTo>
                <a:lnTo>
                  <a:pt x="35236" y="288087"/>
                </a:lnTo>
                <a:lnTo>
                  <a:pt x="42050" y="276645"/>
                </a:lnTo>
                <a:lnTo>
                  <a:pt x="45903" y="265211"/>
                </a:lnTo>
                <a:lnTo>
                  <a:pt x="54523" y="252510"/>
                </a:lnTo>
                <a:lnTo>
                  <a:pt x="61487" y="240092"/>
                </a:lnTo>
                <a:lnTo>
                  <a:pt x="66391" y="231954"/>
                </a:lnTo>
                <a:lnTo>
                  <a:pt x="78613" y="212753"/>
                </a:lnTo>
                <a:lnTo>
                  <a:pt x="85740" y="198292"/>
                </a:lnTo>
                <a:lnTo>
                  <a:pt x="90177" y="187632"/>
                </a:lnTo>
                <a:lnTo>
                  <a:pt x="99814" y="174490"/>
                </a:lnTo>
                <a:lnTo>
                  <a:pt x="107016" y="166470"/>
                </a:lnTo>
                <a:lnTo>
                  <a:pt x="109444" y="162553"/>
                </a:lnTo>
                <a:lnTo>
                  <a:pt x="114131" y="150973"/>
                </a:lnTo>
                <a:lnTo>
                  <a:pt x="122999" y="139498"/>
                </a:lnTo>
                <a:lnTo>
                  <a:pt x="133670" y="128055"/>
                </a:lnTo>
                <a:lnTo>
                  <a:pt x="152443" y="109000"/>
                </a:lnTo>
                <a:lnTo>
                  <a:pt x="163426" y="101380"/>
                </a:lnTo>
                <a:lnTo>
                  <a:pt x="169911" y="97570"/>
                </a:lnTo>
                <a:lnTo>
                  <a:pt x="180503" y="89950"/>
                </a:lnTo>
                <a:lnTo>
                  <a:pt x="189444" y="82330"/>
                </a:lnTo>
                <a:lnTo>
                  <a:pt x="197650" y="74709"/>
                </a:lnTo>
                <a:lnTo>
                  <a:pt x="200348" y="70900"/>
                </a:lnTo>
                <a:lnTo>
                  <a:pt x="203343" y="63279"/>
                </a:lnTo>
                <a:lnTo>
                  <a:pt x="205413" y="60739"/>
                </a:lnTo>
                <a:lnTo>
                  <a:pt x="208062" y="59046"/>
                </a:lnTo>
                <a:lnTo>
                  <a:pt x="214393" y="57164"/>
                </a:lnTo>
                <a:lnTo>
                  <a:pt x="221440" y="56328"/>
                </a:lnTo>
                <a:lnTo>
                  <a:pt x="225096" y="54835"/>
                </a:lnTo>
                <a:lnTo>
                  <a:pt x="232546" y="49790"/>
                </a:lnTo>
                <a:lnTo>
                  <a:pt x="240091" y="46701"/>
                </a:lnTo>
                <a:lnTo>
                  <a:pt x="243881" y="45877"/>
                </a:lnTo>
                <a:lnTo>
                  <a:pt x="251479" y="41575"/>
                </a:lnTo>
                <a:lnTo>
                  <a:pt x="260636" y="34533"/>
                </a:lnTo>
                <a:lnTo>
                  <a:pt x="265276" y="33570"/>
                </a:lnTo>
                <a:lnTo>
                  <a:pt x="268291" y="33313"/>
                </a:lnTo>
                <a:lnTo>
                  <a:pt x="271571" y="31872"/>
                </a:lnTo>
                <a:lnTo>
                  <a:pt x="282254" y="25046"/>
                </a:lnTo>
                <a:lnTo>
                  <a:pt x="292193" y="22459"/>
                </a:lnTo>
                <a:lnTo>
                  <a:pt x="294964" y="21853"/>
                </a:lnTo>
                <a:lnTo>
                  <a:pt x="305868" y="13610"/>
                </a:lnTo>
                <a:lnTo>
                  <a:pt x="316865" y="10664"/>
                </a:lnTo>
                <a:lnTo>
                  <a:pt x="319899" y="10262"/>
                </a:lnTo>
                <a:lnTo>
                  <a:pt x="325481" y="10082"/>
                </a:lnTo>
                <a:lnTo>
                  <a:pt x="328748" y="8765"/>
                </a:lnTo>
                <a:lnTo>
                  <a:pt x="335764" y="3914"/>
                </a:lnTo>
                <a:lnTo>
                  <a:pt x="338142" y="3382"/>
                </a:lnTo>
                <a:lnTo>
                  <a:pt x="339729" y="4298"/>
                </a:lnTo>
                <a:lnTo>
                  <a:pt x="342274" y="8825"/>
                </a:lnTo>
                <a:lnTo>
                  <a:pt x="342483" y="7927"/>
                </a:lnTo>
                <a:lnTo>
                  <a:pt x="342845" y="0"/>
                </a:lnTo>
                <a:lnTo>
                  <a:pt x="342884" y="5019"/>
                </a:lnTo>
                <a:lnTo>
                  <a:pt x="344160" y="6659"/>
                </a:lnTo>
                <a:lnTo>
                  <a:pt x="346280" y="7753"/>
                </a:lnTo>
                <a:lnTo>
                  <a:pt x="354331" y="99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05"/>
          <p:cNvSpPr/>
          <p:nvPr/>
        </p:nvSpPr>
        <p:spPr bwMode="auto">
          <a:xfrm>
            <a:off x="5715000" y="5532132"/>
            <a:ext cx="181245" cy="434328"/>
          </a:xfrm>
          <a:custGeom>
            <a:avLst/>
            <a:gdLst/>
            <a:ahLst/>
            <a:cxnLst/>
            <a:rect l="0" t="0" r="0" b="0"/>
            <a:pathLst>
              <a:path w="181245" h="434328">
                <a:moveTo>
                  <a:pt x="0" y="11418"/>
                </a:moveTo>
                <a:lnTo>
                  <a:pt x="6067" y="5350"/>
                </a:lnTo>
                <a:lnTo>
                  <a:pt x="9125" y="3563"/>
                </a:lnTo>
                <a:lnTo>
                  <a:pt x="12433" y="2371"/>
                </a:lnTo>
                <a:lnTo>
                  <a:pt x="15908" y="1576"/>
                </a:lnTo>
                <a:lnTo>
                  <a:pt x="19496" y="1047"/>
                </a:lnTo>
                <a:lnTo>
                  <a:pt x="23157" y="694"/>
                </a:lnTo>
                <a:lnTo>
                  <a:pt x="26867" y="458"/>
                </a:lnTo>
                <a:lnTo>
                  <a:pt x="34378" y="196"/>
                </a:lnTo>
                <a:lnTo>
                  <a:pt x="49547" y="29"/>
                </a:lnTo>
                <a:lnTo>
                  <a:pt x="60965" y="0"/>
                </a:lnTo>
                <a:lnTo>
                  <a:pt x="63503" y="1266"/>
                </a:lnTo>
                <a:lnTo>
                  <a:pt x="65195" y="3380"/>
                </a:lnTo>
                <a:lnTo>
                  <a:pt x="66324" y="6059"/>
                </a:lnTo>
                <a:lnTo>
                  <a:pt x="70964" y="12422"/>
                </a:lnTo>
                <a:lnTo>
                  <a:pt x="73979" y="15897"/>
                </a:lnTo>
                <a:lnTo>
                  <a:pt x="77259" y="19484"/>
                </a:lnTo>
                <a:lnTo>
                  <a:pt x="89321" y="32078"/>
                </a:lnTo>
                <a:lnTo>
                  <a:pt x="92567" y="36621"/>
                </a:lnTo>
                <a:lnTo>
                  <a:pt x="102947" y="51829"/>
                </a:lnTo>
                <a:lnTo>
                  <a:pt x="108001" y="58679"/>
                </a:lnTo>
                <a:lnTo>
                  <a:pt x="112641" y="64515"/>
                </a:lnTo>
                <a:lnTo>
                  <a:pt x="117004" y="69676"/>
                </a:lnTo>
                <a:lnTo>
                  <a:pt x="121182" y="76926"/>
                </a:lnTo>
                <a:lnTo>
                  <a:pt x="125238" y="85570"/>
                </a:lnTo>
                <a:lnTo>
                  <a:pt x="129212" y="95142"/>
                </a:lnTo>
                <a:lnTo>
                  <a:pt x="133131" y="105334"/>
                </a:lnTo>
                <a:lnTo>
                  <a:pt x="140872" y="126818"/>
                </a:lnTo>
                <a:lnTo>
                  <a:pt x="152371" y="160334"/>
                </a:lnTo>
                <a:lnTo>
                  <a:pt x="154921" y="169115"/>
                </a:lnTo>
                <a:lnTo>
                  <a:pt x="157753" y="182258"/>
                </a:lnTo>
                <a:lnTo>
                  <a:pt x="165416" y="221069"/>
                </a:lnTo>
                <a:lnTo>
                  <a:pt x="167427" y="233735"/>
                </a:lnTo>
                <a:lnTo>
                  <a:pt x="168768" y="244720"/>
                </a:lnTo>
                <a:lnTo>
                  <a:pt x="170920" y="268463"/>
                </a:lnTo>
                <a:lnTo>
                  <a:pt x="174601" y="278483"/>
                </a:lnTo>
                <a:lnTo>
                  <a:pt x="179200" y="290133"/>
                </a:lnTo>
                <a:lnTo>
                  <a:pt x="181244" y="299544"/>
                </a:lnTo>
                <a:lnTo>
                  <a:pt x="180519" y="302562"/>
                </a:lnTo>
                <a:lnTo>
                  <a:pt x="178766" y="304574"/>
                </a:lnTo>
                <a:lnTo>
                  <a:pt x="176327" y="305915"/>
                </a:lnTo>
                <a:lnTo>
                  <a:pt x="175972" y="308079"/>
                </a:lnTo>
                <a:lnTo>
                  <a:pt x="177004" y="310792"/>
                </a:lnTo>
                <a:lnTo>
                  <a:pt x="178962" y="313870"/>
                </a:lnTo>
                <a:lnTo>
                  <a:pt x="178998" y="317193"/>
                </a:lnTo>
                <a:lnTo>
                  <a:pt x="177752" y="320678"/>
                </a:lnTo>
                <a:lnTo>
                  <a:pt x="175651" y="324271"/>
                </a:lnTo>
                <a:lnTo>
                  <a:pt x="173317" y="331650"/>
                </a:lnTo>
                <a:lnTo>
                  <a:pt x="172280" y="340433"/>
                </a:lnTo>
                <a:lnTo>
                  <a:pt x="171818" y="352804"/>
                </a:lnTo>
                <a:lnTo>
                  <a:pt x="171522" y="364461"/>
                </a:lnTo>
                <a:lnTo>
                  <a:pt x="171482" y="370679"/>
                </a:lnTo>
                <a:lnTo>
                  <a:pt x="170201" y="372845"/>
                </a:lnTo>
                <a:lnTo>
                  <a:pt x="168077" y="374289"/>
                </a:lnTo>
                <a:lnTo>
                  <a:pt x="161611" y="376607"/>
                </a:lnTo>
                <a:lnTo>
                  <a:pt x="161081" y="378067"/>
                </a:lnTo>
                <a:lnTo>
                  <a:pt x="160491" y="383077"/>
                </a:lnTo>
                <a:lnTo>
                  <a:pt x="161604" y="384920"/>
                </a:lnTo>
                <a:lnTo>
                  <a:pt x="163616" y="386149"/>
                </a:lnTo>
                <a:lnTo>
                  <a:pt x="166227" y="386969"/>
                </a:lnTo>
                <a:lnTo>
                  <a:pt x="167968" y="388784"/>
                </a:lnTo>
                <a:lnTo>
                  <a:pt x="169128" y="391266"/>
                </a:lnTo>
                <a:lnTo>
                  <a:pt x="170418" y="398679"/>
                </a:lnTo>
                <a:lnTo>
                  <a:pt x="170991" y="410440"/>
                </a:lnTo>
                <a:lnTo>
                  <a:pt x="169874" y="414593"/>
                </a:lnTo>
                <a:lnTo>
                  <a:pt x="167859" y="417361"/>
                </a:lnTo>
                <a:lnTo>
                  <a:pt x="162343" y="421257"/>
                </a:lnTo>
                <a:lnTo>
                  <a:pt x="160020" y="43432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06"/>
          <p:cNvSpPr/>
          <p:nvPr/>
        </p:nvSpPr>
        <p:spPr bwMode="auto">
          <a:xfrm>
            <a:off x="5817870" y="5429250"/>
            <a:ext cx="192678" cy="537210"/>
          </a:xfrm>
          <a:custGeom>
            <a:avLst/>
            <a:gdLst/>
            <a:ahLst/>
            <a:cxnLst/>
            <a:rect l="0" t="0" r="0" b="0"/>
            <a:pathLst>
              <a:path w="192678" h="537210">
                <a:moveTo>
                  <a:pt x="0" y="0"/>
                </a:moveTo>
                <a:lnTo>
                  <a:pt x="12135" y="6067"/>
                </a:lnTo>
                <a:lnTo>
                  <a:pt x="16980" y="7854"/>
                </a:lnTo>
                <a:lnTo>
                  <a:pt x="21480" y="9046"/>
                </a:lnTo>
                <a:lnTo>
                  <a:pt x="31759" y="10959"/>
                </a:lnTo>
                <a:lnTo>
                  <a:pt x="36552" y="11220"/>
                </a:lnTo>
                <a:lnTo>
                  <a:pt x="39608" y="11290"/>
                </a:lnTo>
                <a:lnTo>
                  <a:pt x="41645" y="12606"/>
                </a:lnTo>
                <a:lnTo>
                  <a:pt x="43003" y="14754"/>
                </a:lnTo>
                <a:lnTo>
                  <a:pt x="43909" y="17456"/>
                </a:lnTo>
                <a:lnTo>
                  <a:pt x="45782" y="19257"/>
                </a:lnTo>
                <a:lnTo>
                  <a:pt x="48301" y="20458"/>
                </a:lnTo>
                <a:lnTo>
                  <a:pt x="51251" y="21258"/>
                </a:lnTo>
                <a:lnTo>
                  <a:pt x="54487" y="21792"/>
                </a:lnTo>
                <a:lnTo>
                  <a:pt x="57915" y="22148"/>
                </a:lnTo>
                <a:lnTo>
                  <a:pt x="61470" y="22385"/>
                </a:lnTo>
                <a:lnTo>
                  <a:pt x="63840" y="23814"/>
                </a:lnTo>
                <a:lnTo>
                  <a:pt x="65420" y="26036"/>
                </a:lnTo>
                <a:lnTo>
                  <a:pt x="66473" y="28787"/>
                </a:lnTo>
                <a:lnTo>
                  <a:pt x="68445" y="30621"/>
                </a:lnTo>
                <a:lnTo>
                  <a:pt x="71030" y="31844"/>
                </a:lnTo>
                <a:lnTo>
                  <a:pt x="74023" y="32659"/>
                </a:lnTo>
                <a:lnTo>
                  <a:pt x="78558" y="35743"/>
                </a:lnTo>
                <a:lnTo>
                  <a:pt x="84122" y="40338"/>
                </a:lnTo>
                <a:lnTo>
                  <a:pt x="99166" y="53829"/>
                </a:lnTo>
                <a:lnTo>
                  <a:pt x="104610" y="62447"/>
                </a:lnTo>
                <a:lnTo>
                  <a:pt x="107840" y="68301"/>
                </a:lnTo>
                <a:lnTo>
                  <a:pt x="115073" y="77284"/>
                </a:lnTo>
                <a:lnTo>
                  <a:pt x="124975" y="88352"/>
                </a:lnTo>
                <a:lnTo>
                  <a:pt x="159165" y="124414"/>
                </a:lnTo>
                <a:lnTo>
                  <a:pt x="163260" y="129933"/>
                </a:lnTo>
                <a:lnTo>
                  <a:pt x="169023" y="142497"/>
                </a:lnTo>
                <a:lnTo>
                  <a:pt x="170371" y="145882"/>
                </a:lnTo>
                <a:lnTo>
                  <a:pt x="174357" y="150772"/>
                </a:lnTo>
                <a:lnTo>
                  <a:pt x="177197" y="153855"/>
                </a:lnTo>
                <a:lnTo>
                  <a:pt x="179091" y="159720"/>
                </a:lnTo>
                <a:lnTo>
                  <a:pt x="181196" y="176396"/>
                </a:lnTo>
                <a:lnTo>
                  <a:pt x="182131" y="189735"/>
                </a:lnTo>
                <a:lnTo>
                  <a:pt x="183817" y="203706"/>
                </a:lnTo>
                <a:lnTo>
                  <a:pt x="186045" y="214544"/>
                </a:lnTo>
                <a:lnTo>
                  <a:pt x="188800" y="226849"/>
                </a:lnTo>
                <a:lnTo>
                  <a:pt x="190636" y="243942"/>
                </a:lnTo>
                <a:lnTo>
                  <a:pt x="191861" y="264228"/>
                </a:lnTo>
                <a:lnTo>
                  <a:pt x="192677" y="286642"/>
                </a:lnTo>
                <a:lnTo>
                  <a:pt x="191951" y="304124"/>
                </a:lnTo>
                <a:lnTo>
                  <a:pt x="190198" y="318319"/>
                </a:lnTo>
                <a:lnTo>
                  <a:pt x="187758" y="330322"/>
                </a:lnTo>
                <a:lnTo>
                  <a:pt x="185048" y="347047"/>
                </a:lnTo>
                <a:lnTo>
                  <a:pt x="183522" y="363602"/>
                </a:lnTo>
                <a:lnTo>
                  <a:pt x="183165" y="374960"/>
                </a:lnTo>
                <a:lnTo>
                  <a:pt x="182891" y="425740"/>
                </a:lnTo>
                <a:lnTo>
                  <a:pt x="179498" y="437291"/>
                </a:lnTo>
                <a:lnTo>
                  <a:pt x="175027" y="450891"/>
                </a:lnTo>
                <a:lnTo>
                  <a:pt x="173039" y="465402"/>
                </a:lnTo>
                <a:lnTo>
                  <a:pt x="171921" y="481784"/>
                </a:lnTo>
                <a:lnTo>
                  <a:pt x="170494" y="486289"/>
                </a:lnTo>
                <a:lnTo>
                  <a:pt x="165522" y="494682"/>
                </a:lnTo>
                <a:lnTo>
                  <a:pt x="162465" y="502645"/>
                </a:lnTo>
                <a:lnTo>
                  <a:pt x="160502" y="518105"/>
                </a:lnTo>
                <a:lnTo>
                  <a:pt x="159071" y="521933"/>
                </a:lnTo>
                <a:lnTo>
                  <a:pt x="154095" y="529573"/>
                </a:lnTo>
                <a:lnTo>
                  <a:pt x="148589" y="53720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07"/>
          <p:cNvSpPr/>
          <p:nvPr/>
        </p:nvSpPr>
        <p:spPr bwMode="auto">
          <a:xfrm>
            <a:off x="6743880" y="4343400"/>
            <a:ext cx="136980" cy="342901"/>
          </a:xfrm>
          <a:custGeom>
            <a:avLst/>
            <a:gdLst/>
            <a:ahLst/>
            <a:cxnLst/>
            <a:rect l="0" t="0" r="0" b="0"/>
            <a:pathLst>
              <a:path w="136980" h="342901">
                <a:moveTo>
                  <a:pt x="22679" y="0"/>
                </a:moveTo>
                <a:lnTo>
                  <a:pt x="22679" y="30641"/>
                </a:lnTo>
                <a:lnTo>
                  <a:pt x="21410" y="33127"/>
                </a:lnTo>
                <a:lnTo>
                  <a:pt x="19294" y="36055"/>
                </a:lnTo>
                <a:lnTo>
                  <a:pt x="16612" y="39276"/>
                </a:lnTo>
                <a:lnTo>
                  <a:pt x="13554" y="50314"/>
                </a:lnTo>
                <a:lnTo>
                  <a:pt x="10246" y="66562"/>
                </a:lnTo>
                <a:lnTo>
                  <a:pt x="6771" y="86285"/>
                </a:lnTo>
                <a:lnTo>
                  <a:pt x="4454" y="100703"/>
                </a:lnTo>
                <a:lnTo>
                  <a:pt x="2909" y="111585"/>
                </a:lnTo>
                <a:lnTo>
                  <a:pt x="1879" y="120110"/>
                </a:lnTo>
                <a:lnTo>
                  <a:pt x="1192" y="133413"/>
                </a:lnTo>
                <a:lnTo>
                  <a:pt x="226" y="182193"/>
                </a:lnTo>
                <a:lnTo>
                  <a:pt x="0" y="200778"/>
                </a:lnTo>
                <a:lnTo>
                  <a:pt x="1210" y="207512"/>
                </a:lnTo>
                <a:lnTo>
                  <a:pt x="3287" y="213271"/>
                </a:lnTo>
                <a:lnTo>
                  <a:pt x="5941" y="218380"/>
                </a:lnTo>
                <a:lnTo>
                  <a:pt x="8890" y="227445"/>
                </a:lnTo>
                <a:lnTo>
                  <a:pt x="10783" y="237544"/>
                </a:lnTo>
                <a:lnTo>
                  <a:pt x="14429" y="242311"/>
                </a:lnTo>
                <a:lnTo>
                  <a:pt x="17180" y="245360"/>
                </a:lnTo>
                <a:lnTo>
                  <a:pt x="23621" y="252135"/>
                </a:lnTo>
                <a:lnTo>
                  <a:pt x="43337" y="272101"/>
                </a:lnTo>
                <a:lnTo>
                  <a:pt x="45342" y="272841"/>
                </a:lnTo>
                <a:lnTo>
                  <a:pt x="47947" y="273334"/>
                </a:lnTo>
                <a:lnTo>
                  <a:pt x="50954" y="273662"/>
                </a:lnTo>
                <a:lnTo>
                  <a:pt x="56770" y="276421"/>
                </a:lnTo>
                <a:lnTo>
                  <a:pt x="64457" y="280801"/>
                </a:lnTo>
                <a:lnTo>
                  <a:pt x="73390" y="286260"/>
                </a:lnTo>
                <a:lnTo>
                  <a:pt x="79346" y="291170"/>
                </a:lnTo>
                <a:lnTo>
                  <a:pt x="83318" y="295713"/>
                </a:lnTo>
                <a:lnTo>
                  <a:pt x="85965" y="300012"/>
                </a:lnTo>
                <a:lnTo>
                  <a:pt x="90270" y="304148"/>
                </a:lnTo>
                <a:lnTo>
                  <a:pt x="95680" y="308175"/>
                </a:lnTo>
                <a:lnTo>
                  <a:pt x="101826" y="312130"/>
                </a:lnTo>
                <a:lnTo>
                  <a:pt x="108464" y="316036"/>
                </a:lnTo>
                <a:lnTo>
                  <a:pt x="115429" y="319911"/>
                </a:lnTo>
                <a:lnTo>
                  <a:pt x="136419" y="331169"/>
                </a:lnTo>
                <a:lnTo>
                  <a:pt x="136979" y="3429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08"/>
          <p:cNvSpPr/>
          <p:nvPr/>
        </p:nvSpPr>
        <p:spPr bwMode="auto">
          <a:xfrm>
            <a:off x="6539632" y="4331970"/>
            <a:ext cx="249788" cy="434340"/>
          </a:xfrm>
          <a:custGeom>
            <a:avLst/>
            <a:gdLst/>
            <a:ahLst/>
            <a:cxnLst/>
            <a:rect l="0" t="0" r="0" b="0"/>
            <a:pathLst>
              <a:path w="249788" h="434340">
                <a:moveTo>
                  <a:pt x="66908" y="0"/>
                </a:moveTo>
                <a:lnTo>
                  <a:pt x="60840" y="12135"/>
                </a:lnTo>
                <a:lnTo>
                  <a:pt x="57861" y="21480"/>
                </a:lnTo>
                <a:lnTo>
                  <a:pt x="57066" y="25750"/>
                </a:lnTo>
                <a:lnTo>
                  <a:pt x="55267" y="28596"/>
                </a:lnTo>
                <a:lnTo>
                  <a:pt x="52797" y="30494"/>
                </a:lnTo>
                <a:lnTo>
                  <a:pt x="49880" y="31759"/>
                </a:lnTo>
                <a:lnTo>
                  <a:pt x="43253" y="43325"/>
                </a:lnTo>
                <a:lnTo>
                  <a:pt x="39709" y="51743"/>
                </a:lnTo>
                <a:lnTo>
                  <a:pt x="35768" y="64483"/>
                </a:lnTo>
                <a:lnTo>
                  <a:pt x="34018" y="74379"/>
                </a:lnTo>
                <a:lnTo>
                  <a:pt x="33241" y="83010"/>
                </a:lnTo>
                <a:lnTo>
                  <a:pt x="30493" y="89630"/>
                </a:lnTo>
                <a:lnTo>
                  <a:pt x="26121" y="97853"/>
                </a:lnTo>
                <a:lnTo>
                  <a:pt x="20666" y="107145"/>
                </a:lnTo>
                <a:lnTo>
                  <a:pt x="17030" y="114610"/>
                </a:lnTo>
                <a:lnTo>
                  <a:pt x="12990" y="126291"/>
                </a:lnTo>
                <a:lnTo>
                  <a:pt x="11194" y="135716"/>
                </a:lnTo>
                <a:lnTo>
                  <a:pt x="9126" y="146678"/>
                </a:lnTo>
                <a:lnTo>
                  <a:pt x="6797" y="154935"/>
                </a:lnTo>
                <a:lnTo>
                  <a:pt x="3974" y="164250"/>
                </a:lnTo>
                <a:lnTo>
                  <a:pt x="2091" y="176810"/>
                </a:lnTo>
                <a:lnTo>
                  <a:pt x="836" y="191533"/>
                </a:lnTo>
                <a:lnTo>
                  <a:pt x="0" y="207698"/>
                </a:lnTo>
                <a:lnTo>
                  <a:pt x="712" y="222286"/>
                </a:lnTo>
                <a:lnTo>
                  <a:pt x="2458" y="235820"/>
                </a:lnTo>
                <a:lnTo>
                  <a:pt x="4891" y="248653"/>
                </a:lnTo>
                <a:lnTo>
                  <a:pt x="7783" y="258479"/>
                </a:lnTo>
                <a:lnTo>
                  <a:pt x="10981" y="266299"/>
                </a:lnTo>
                <a:lnTo>
                  <a:pt x="14384" y="272783"/>
                </a:lnTo>
                <a:lnTo>
                  <a:pt x="16652" y="279645"/>
                </a:lnTo>
                <a:lnTo>
                  <a:pt x="18164" y="286760"/>
                </a:lnTo>
                <a:lnTo>
                  <a:pt x="19172" y="294043"/>
                </a:lnTo>
                <a:lnTo>
                  <a:pt x="21114" y="301439"/>
                </a:lnTo>
                <a:lnTo>
                  <a:pt x="23678" y="308909"/>
                </a:lnTo>
                <a:lnTo>
                  <a:pt x="26658" y="316429"/>
                </a:lnTo>
                <a:lnTo>
                  <a:pt x="33355" y="328171"/>
                </a:lnTo>
                <a:lnTo>
                  <a:pt x="41936" y="339990"/>
                </a:lnTo>
                <a:lnTo>
                  <a:pt x="46496" y="348380"/>
                </a:lnTo>
                <a:lnTo>
                  <a:pt x="49489" y="354173"/>
                </a:lnTo>
                <a:lnTo>
                  <a:pt x="52755" y="358035"/>
                </a:lnTo>
                <a:lnTo>
                  <a:pt x="56203" y="360610"/>
                </a:lnTo>
                <a:lnTo>
                  <a:pt x="59772" y="362326"/>
                </a:lnTo>
                <a:lnTo>
                  <a:pt x="67122" y="371007"/>
                </a:lnTo>
                <a:lnTo>
                  <a:pt x="70861" y="376878"/>
                </a:lnTo>
                <a:lnTo>
                  <a:pt x="74623" y="380791"/>
                </a:lnTo>
                <a:lnTo>
                  <a:pt x="78402" y="383401"/>
                </a:lnTo>
                <a:lnTo>
                  <a:pt x="87523" y="387589"/>
                </a:lnTo>
                <a:lnTo>
                  <a:pt x="98930" y="394935"/>
                </a:lnTo>
                <a:lnTo>
                  <a:pt x="107306" y="400450"/>
                </a:lnTo>
                <a:lnTo>
                  <a:pt x="115429" y="405396"/>
                </a:lnTo>
                <a:lnTo>
                  <a:pt x="123386" y="409964"/>
                </a:lnTo>
                <a:lnTo>
                  <a:pt x="131230" y="414279"/>
                </a:lnTo>
                <a:lnTo>
                  <a:pt x="137729" y="417156"/>
                </a:lnTo>
                <a:lnTo>
                  <a:pt x="143332" y="419074"/>
                </a:lnTo>
                <a:lnTo>
                  <a:pt x="148337" y="420352"/>
                </a:lnTo>
                <a:lnTo>
                  <a:pt x="152943" y="422475"/>
                </a:lnTo>
                <a:lnTo>
                  <a:pt x="157285" y="425160"/>
                </a:lnTo>
                <a:lnTo>
                  <a:pt x="167310" y="432526"/>
                </a:lnTo>
                <a:lnTo>
                  <a:pt x="172068" y="433534"/>
                </a:lnTo>
                <a:lnTo>
                  <a:pt x="179685" y="433981"/>
                </a:lnTo>
                <a:lnTo>
                  <a:pt x="202968" y="434325"/>
                </a:lnTo>
                <a:lnTo>
                  <a:pt x="249787" y="4343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09"/>
          <p:cNvSpPr/>
          <p:nvPr/>
        </p:nvSpPr>
        <p:spPr bwMode="auto">
          <a:xfrm>
            <a:off x="6195059" y="4343400"/>
            <a:ext cx="2183132" cy="866003"/>
          </a:xfrm>
          <a:custGeom>
            <a:avLst/>
            <a:gdLst/>
            <a:ahLst/>
            <a:cxnLst/>
            <a:rect l="0" t="0" r="0" b="0"/>
            <a:pathLst>
              <a:path w="2183132" h="866003">
                <a:moveTo>
                  <a:pt x="0" y="0"/>
                </a:moveTo>
                <a:lnTo>
                  <a:pt x="0" y="9840"/>
                </a:lnTo>
                <a:lnTo>
                  <a:pt x="7856" y="20241"/>
                </a:lnTo>
                <a:lnTo>
                  <a:pt x="10959" y="32189"/>
                </a:lnTo>
                <a:lnTo>
                  <a:pt x="11221" y="53676"/>
                </a:lnTo>
                <a:lnTo>
                  <a:pt x="11389" y="111355"/>
                </a:lnTo>
                <a:lnTo>
                  <a:pt x="14799" y="135851"/>
                </a:lnTo>
                <a:lnTo>
                  <a:pt x="19277" y="156898"/>
                </a:lnTo>
                <a:lnTo>
                  <a:pt x="22153" y="180757"/>
                </a:lnTo>
                <a:lnTo>
                  <a:pt x="22721" y="203768"/>
                </a:lnTo>
                <a:lnTo>
                  <a:pt x="25307" y="215855"/>
                </a:lnTo>
                <a:lnTo>
                  <a:pt x="29572" y="231533"/>
                </a:lnTo>
                <a:lnTo>
                  <a:pt x="34954" y="249606"/>
                </a:lnTo>
                <a:lnTo>
                  <a:pt x="40936" y="276459"/>
                </a:lnTo>
                <a:lnTo>
                  <a:pt x="44864" y="295590"/>
                </a:lnTo>
                <a:lnTo>
                  <a:pt x="54347" y="318220"/>
                </a:lnTo>
                <a:lnTo>
                  <a:pt x="55281" y="322637"/>
                </a:lnTo>
                <a:lnTo>
                  <a:pt x="59706" y="330930"/>
                </a:lnTo>
                <a:lnTo>
                  <a:pt x="62664" y="334920"/>
                </a:lnTo>
                <a:lnTo>
                  <a:pt x="76537" y="366159"/>
                </a:lnTo>
                <a:lnTo>
                  <a:pt x="89000" y="386480"/>
                </a:lnTo>
                <a:lnTo>
                  <a:pt x="101363" y="409682"/>
                </a:lnTo>
                <a:lnTo>
                  <a:pt x="109486" y="422981"/>
                </a:lnTo>
                <a:lnTo>
                  <a:pt x="118710" y="436927"/>
                </a:lnTo>
                <a:lnTo>
                  <a:pt x="139120" y="463430"/>
                </a:lnTo>
                <a:lnTo>
                  <a:pt x="160892" y="483675"/>
                </a:lnTo>
                <a:lnTo>
                  <a:pt x="173301" y="496440"/>
                </a:lnTo>
                <a:lnTo>
                  <a:pt x="186654" y="511300"/>
                </a:lnTo>
                <a:lnTo>
                  <a:pt x="200637" y="527556"/>
                </a:lnTo>
                <a:lnTo>
                  <a:pt x="226332" y="552393"/>
                </a:lnTo>
                <a:lnTo>
                  <a:pt x="247912" y="571898"/>
                </a:lnTo>
                <a:lnTo>
                  <a:pt x="261737" y="589033"/>
                </a:lnTo>
                <a:lnTo>
                  <a:pt x="289048" y="611889"/>
                </a:lnTo>
                <a:lnTo>
                  <a:pt x="322776" y="637710"/>
                </a:lnTo>
                <a:lnTo>
                  <a:pt x="350467" y="661886"/>
                </a:lnTo>
                <a:lnTo>
                  <a:pt x="375473" y="681945"/>
                </a:lnTo>
                <a:lnTo>
                  <a:pt x="400557" y="698056"/>
                </a:lnTo>
                <a:lnTo>
                  <a:pt x="454805" y="723005"/>
                </a:lnTo>
                <a:lnTo>
                  <a:pt x="499861" y="746818"/>
                </a:lnTo>
                <a:lnTo>
                  <a:pt x="549400" y="768455"/>
                </a:lnTo>
                <a:lnTo>
                  <a:pt x="616175" y="789454"/>
                </a:lnTo>
                <a:lnTo>
                  <a:pt x="668826" y="804258"/>
                </a:lnTo>
                <a:lnTo>
                  <a:pt x="736227" y="824333"/>
                </a:lnTo>
                <a:lnTo>
                  <a:pt x="793398" y="839133"/>
                </a:lnTo>
                <a:lnTo>
                  <a:pt x="861150" y="848326"/>
                </a:lnTo>
                <a:lnTo>
                  <a:pt x="913016" y="857992"/>
                </a:lnTo>
                <a:lnTo>
                  <a:pt x="977066" y="865513"/>
                </a:lnTo>
                <a:lnTo>
                  <a:pt x="1004482" y="866002"/>
                </a:lnTo>
                <a:lnTo>
                  <a:pt x="1066862" y="859355"/>
                </a:lnTo>
                <a:lnTo>
                  <a:pt x="1131375" y="856257"/>
                </a:lnTo>
                <a:lnTo>
                  <a:pt x="1198936" y="841484"/>
                </a:lnTo>
                <a:lnTo>
                  <a:pt x="1259300" y="831193"/>
                </a:lnTo>
                <a:lnTo>
                  <a:pt x="1318750" y="821199"/>
                </a:lnTo>
                <a:lnTo>
                  <a:pt x="1340491" y="815827"/>
                </a:lnTo>
                <a:lnTo>
                  <a:pt x="1389068" y="808992"/>
                </a:lnTo>
                <a:lnTo>
                  <a:pt x="1494692" y="776435"/>
                </a:lnTo>
                <a:lnTo>
                  <a:pt x="1564309" y="751467"/>
                </a:lnTo>
                <a:lnTo>
                  <a:pt x="1581285" y="743348"/>
                </a:lnTo>
                <a:lnTo>
                  <a:pt x="1593064" y="736777"/>
                </a:lnTo>
                <a:lnTo>
                  <a:pt x="1657946" y="712160"/>
                </a:lnTo>
                <a:lnTo>
                  <a:pt x="1707868" y="688312"/>
                </a:lnTo>
                <a:lnTo>
                  <a:pt x="1742965" y="665317"/>
                </a:lnTo>
                <a:lnTo>
                  <a:pt x="1753822" y="657646"/>
                </a:lnTo>
                <a:lnTo>
                  <a:pt x="1790708" y="640383"/>
                </a:lnTo>
                <a:lnTo>
                  <a:pt x="1814835" y="623704"/>
                </a:lnTo>
                <a:lnTo>
                  <a:pt x="1845876" y="600205"/>
                </a:lnTo>
                <a:lnTo>
                  <a:pt x="1875760" y="576638"/>
                </a:lnTo>
                <a:lnTo>
                  <a:pt x="1905293" y="551160"/>
                </a:lnTo>
                <a:lnTo>
                  <a:pt x="1929938" y="528651"/>
                </a:lnTo>
                <a:lnTo>
                  <a:pt x="1961103" y="505368"/>
                </a:lnTo>
                <a:lnTo>
                  <a:pt x="1972691" y="493848"/>
                </a:lnTo>
                <a:lnTo>
                  <a:pt x="1992225" y="468481"/>
                </a:lnTo>
                <a:lnTo>
                  <a:pt x="2014935" y="442943"/>
                </a:lnTo>
                <a:lnTo>
                  <a:pt x="2038302" y="419186"/>
                </a:lnTo>
                <a:lnTo>
                  <a:pt x="2061206" y="396247"/>
                </a:lnTo>
                <a:lnTo>
                  <a:pt x="2063747" y="392434"/>
                </a:lnTo>
                <a:lnTo>
                  <a:pt x="2068594" y="381001"/>
                </a:lnTo>
                <a:lnTo>
                  <a:pt x="2076240" y="369570"/>
                </a:lnTo>
                <a:lnTo>
                  <a:pt x="2080339" y="358140"/>
                </a:lnTo>
                <a:lnTo>
                  <a:pt x="2089033" y="346709"/>
                </a:lnTo>
                <a:lnTo>
                  <a:pt x="2096013" y="339089"/>
                </a:lnTo>
                <a:lnTo>
                  <a:pt x="2098382" y="335279"/>
                </a:lnTo>
                <a:lnTo>
                  <a:pt x="2102987" y="323850"/>
                </a:lnTo>
                <a:lnTo>
                  <a:pt x="2112777" y="310867"/>
                </a:lnTo>
                <a:lnTo>
                  <a:pt x="2113762" y="306226"/>
                </a:lnTo>
                <a:lnTo>
                  <a:pt x="2114025" y="303211"/>
                </a:lnTo>
                <a:lnTo>
                  <a:pt x="2123528" y="276493"/>
                </a:lnTo>
                <a:lnTo>
                  <a:pt x="2124345" y="271959"/>
                </a:lnTo>
                <a:lnTo>
                  <a:pt x="2128640" y="263534"/>
                </a:lnTo>
                <a:lnTo>
                  <a:pt x="2131564" y="259509"/>
                </a:lnTo>
                <a:lnTo>
                  <a:pt x="2134813" y="251650"/>
                </a:lnTo>
                <a:lnTo>
                  <a:pt x="2137526" y="242654"/>
                </a:lnTo>
                <a:lnTo>
                  <a:pt x="2146229" y="219569"/>
                </a:lnTo>
                <a:lnTo>
                  <a:pt x="2148496" y="198435"/>
                </a:lnTo>
                <a:lnTo>
                  <a:pt x="2148688" y="190640"/>
                </a:lnTo>
                <a:lnTo>
                  <a:pt x="2150008" y="186783"/>
                </a:lnTo>
                <a:lnTo>
                  <a:pt x="2154863" y="179111"/>
                </a:lnTo>
                <a:lnTo>
                  <a:pt x="2157867" y="168081"/>
                </a:lnTo>
                <a:lnTo>
                  <a:pt x="2159796" y="146372"/>
                </a:lnTo>
                <a:lnTo>
                  <a:pt x="2163446" y="127707"/>
                </a:lnTo>
                <a:lnTo>
                  <a:pt x="2168032" y="106288"/>
                </a:lnTo>
                <a:lnTo>
                  <a:pt x="2171883" y="85820"/>
                </a:lnTo>
                <a:lnTo>
                  <a:pt x="2181399" y="61427"/>
                </a:lnTo>
                <a:lnTo>
                  <a:pt x="2182618" y="52349"/>
                </a:lnTo>
                <a:lnTo>
                  <a:pt x="2183124" y="25529"/>
                </a:lnTo>
                <a:lnTo>
                  <a:pt x="2183131" y="228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10"/>
          <p:cNvSpPr/>
          <p:nvPr/>
        </p:nvSpPr>
        <p:spPr bwMode="auto">
          <a:xfrm>
            <a:off x="6960869" y="4892039"/>
            <a:ext cx="11432" cy="251462"/>
          </a:xfrm>
          <a:custGeom>
            <a:avLst/>
            <a:gdLst/>
            <a:ahLst/>
            <a:cxnLst/>
            <a:rect l="0" t="0" r="0" b="0"/>
            <a:pathLst>
              <a:path w="11432" h="251462">
                <a:moveTo>
                  <a:pt x="0" y="0"/>
                </a:moveTo>
                <a:lnTo>
                  <a:pt x="0" y="36710"/>
                </a:lnTo>
                <a:lnTo>
                  <a:pt x="1271" y="40983"/>
                </a:lnTo>
                <a:lnTo>
                  <a:pt x="3388" y="45102"/>
                </a:lnTo>
                <a:lnTo>
                  <a:pt x="6069" y="49119"/>
                </a:lnTo>
                <a:lnTo>
                  <a:pt x="6585" y="53066"/>
                </a:lnTo>
                <a:lnTo>
                  <a:pt x="5660" y="56967"/>
                </a:lnTo>
                <a:lnTo>
                  <a:pt x="3774" y="60838"/>
                </a:lnTo>
                <a:lnTo>
                  <a:pt x="2516" y="64689"/>
                </a:lnTo>
                <a:lnTo>
                  <a:pt x="1678" y="68526"/>
                </a:lnTo>
                <a:lnTo>
                  <a:pt x="1118" y="72354"/>
                </a:lnTo>
                <a:lnTo>
                  <a:pt x="746" y="78716"/>
                </a:lnTo>
                <a:lnTo>
                  <a:pt x="332" y="95945"/>
                </a:lnTo>
                <a:lnTo>
                  <a:pt x="44" y="151410"/>
                </a:lnTo>
                <a:lnTo>
                  <a:pt x="13" y="212502"/>
                </a:lnTo>
                <a:lnTo>
                  <a:pt x="11431" y="2514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11"/>
          <p:cNvSpPr/>
          <p:nvPr/>
        </p:nvSpPr>
        <p:spPr bwMode="auto">
          <a:xfrm>
            <a:off x="7041217" y="4869179"/>
            <a:ext cx="155536" cy="331273"/>
          </a:xfrm>
          <a:custGeom>
            <a:avLst/>
            <a:gdLst/>
            <a:ahLst/>
            <a:cxnLst/>
            <a:rect l="0" t="0" r="0" b="0"/>
            <a:pathLst>
              <a:path w="155536" h="331273">
                <a:moveTo>
                  <a:pt x="125392" y="22860"/>
                </a:moveTo>
                <a:lnTo>
                  <a:pt x="105710" y="13019"/>
                </a:lnTo>
                <a:lnTo>
                  <a:pt x="103381" y="12490"/>
                </a:lnTo>
                <a:lnTo>
                  <a:pt x="100558" y="12137"/>
                </a:lnTo>
                <a:lnTo>
                  <a:pt x="97406" y="11901"/>
                </a:lnTo>
                <a:lnTo>
                  <a:pt x="95305" y="13014"/>
                </a:lnTo>
                <a:lnTo>
                  <a:pt x="93904" y="15026"/>
                </a:lnTo>
                <a:lnTo>
                  <a:pt x="92970" y="17638"/>
                </a:lnTo>
                <a:lnTo>
                  <a:pt x="91078" y="19378"/>
                </a:lnTo>
                <a:lnTo>
                  <a:pt x="88547" y="20539"/>
                </a:lnTo>
                <a:lnTo>
                  <a:pt x="85588" y="21313"/>
                </a:lnTo>
                <a:lnTo>
                  <a:pt x="82346" y="23099"/>
                </a:lnTo>
                <a:lnTo>
                  <a:pt x="78915" y="25559"/>
                </a:lnTo>
                <a:lnTo>
                  <a:pt x="75357" y="28470"/>
                </a:lnTo>
                <a:lnTo>
                  <a:pt x="71716" y="31680"/>
                </a:lnTo>
                <a:lnTo>
                  <a:pt x="64283" y="38633"/>
                </a:lnTo>
                <a:lnTo>
                  <a:pt x="52958" y="49688"/>
                </a:lnTo>
                <a:lnTo>
                  <a:pt x="49163" y="52176"/>
                </a:lnTo>
                <a:lnTo>
                  <a:pt x="45363" y="53834"/>
                </a:lnTo>
                <a:lnTo>
                  <a:pt x="41559" y="54940"/>
                </a:lnTo>
                <a:lnTo>
                  <a:pt x="37754" y="58216"/>
                </a:lnTo>
                <a:lnTo>
                  <a:pt x="33947" y="62941"/>
                </a:lnTo>
                <a:lnTo>
                  <a:pt x="30138" y="68631"/>
                </a:lnTo>
                <a:lnTo>
                  <a:pt x="25060" y="73694"/>
                </a:lnTo>
                <a:lnTo>
                  <a:pt x="19134" y="78339"/>
                </a:lnTo>
                <a:lnTo>
                  <a:pt x="12643" y="82706"/>
                </a:lnTo>
                <a:lnTo>
                  <a:pt x="8317" y="86888"/>
                </a:lnTo>
                <a:lnTo>
                  <a:pt x="5432" y="90945"/>
                </a:lnTo>
                <a:lnTo>
                  <a:pt x="2227" y="98841"/>
                </a:lnTo>
                <a:lnTo>
                  <a:pt x="802" y="106582"/>
                </a:lnTo>
                <a:lnTo>
                  <a:pt x="422" y="111695"/>
                </a:lnTo>
                <a:lnTo>
                  <a:pt x="169" y="117644"/>
                </a:lnTo>
                <a:lnTo>
                  <a:pt x="0" y="124149"/>
                </a:lnTo>
                <a:lnTo>
                  <a:pt x="1157" y="129756"/>
                </a:lnTo>
                <a:lnTo>
                  <a:pt x="5830" y="139373"/>
                </a:lnTo>
                <a:lnTo>
                  <a:pt x="8854" y="142446"/>
                </a:lnTo>
                <a:lnTo>
                  <a:pt x="12140" y="144494"/>
                </a:lnTo>
                <a:lnTo>
                  <a:pt x="15601" y="145859"/>
                </a:lnTo>
                <a:lnTo>
                  <a:pt x="19178" y="148039"/>
                </a:lnTo>
                <a:lnTo>
                  <a:pt x="22833" y="150763"/>
                </a:lnTo>
                <a:lnTo>
                  <a:pt x="26539" y="153849"/>
                </a:lnTo>
                <a:lnTo>
                  <a:pt x="31551" y="155906"/>
                </a:lnTo>
                <a:lnTo>
                  <a:pt x="37432" y="157278"/>
                </a:lnTo>
                <a:lnTo>
                  <a:pt x="43892" y="158192"/>
                </a:lnTo>
                <a:lnTo>
                  <a:pt x="50739" y="160071"/>
                </a:lnTo>
                <a:lnTo>
                  <a:pt x="57844" y="162594"/>
                </a:lnTo>
                <a:lnTo>
                  <a:pt x="75361" y="169701"/>
                </a:lnTo>
                <a:lnTo>
                  <a:pt x="78068" y="171554"/>
                </a:lnTo>
                <a:lnTo>
                  <a:pt x="81143" y="174060"/>
                </a:lnTo>
                <a:lnTo>
                  <a:pt x="84462" y="177000"/>
                </a:lnTo>
                <a:lnTo>
                  <a:pt x="91539" y="183654"/>
                </a:lnTo>
                <a:lnTo>
                  <a:pt x="100361" y="192205"/>
                </a:lnTo>
                <a:lnTo>
                  <a:pt x="103625" y="196717"/>
                </a:lnTo>
                <a:lnTo>
                  <a:pt x="114025" y="211890"/>
                </a:lnTo>
                <a:lnTo>
                  <a:pt x="117814" y="220000"/>
                </a:lnTo>
                <a:lnTo>
                  <a:pt x="120340" y="227947"/>
                </a:lnTo>
                <a:lnTo>
                  <a:pt x="122024" y="235785"/>
                </a:lnTo>
                <a:lnTo>
                  <a:pt x="123148" y="242280"/>
                </a:lnTo>
                <a:lnTo>
                  <a:pt x="123896" y="247880"/>
                </a:lnTo>
                <a:lnTo>
                  <a:pt x="124727" y="257489"/>
                </a:lnTo>
                <a:lnTo>
                  <a:pt x="125097" y="265993"/>
                </a:lnTo>
                <a:lnTo>
                  <a:pt x="125305" y="277921"/>
                </a:lnTo>
                <a:lnTo>
                  <a:pt x="125367" y="289498"/>
                </a:lnTo>
                <a:lnTo>
                  <a:pt x="124106" y="293329"/>
                </a:lnTo>
                <a:lnTo>
                  <a:pt x="119317" y="300972"/>
                </a:lnTo>
                <a:lnTo>
                  <a:pt x="116342" y="308603"/>
                </a:lnTo>
                <a:lnTo>
                  <a:pt x="115549" y="312415"/>
                </a:lnTo>
                <a:lnTo>
                  <a:pt x="111281" y="320038"/>
                </a:lnTo>
                <a:lnTo>
                  <a:pt x="108365" y="323849"/>
                </a:lnTo>
                <a:lnTo>
                  <a:pt x="105151" y="326389"/>
                </a:lnTo>
                <a:lnTo>
                  <a:pt x="101738" y="328083"/>
                </a:lnTo>
                <a:lnTo>
                  <a:pt x="98193" y="329212"/>
                </a:lnTo>
                <a:lnTo>
                  <a:pt x="94559" y="329965"/>
                </a:lnTo>
                <a:lnTo>
                  <a:pt x="90867" y="330467"/>
                </a:lnTo>
                <a:lnTo>
                  <a:pt x="87136" y="330801"/>
                </a:lnTo>
                <a:lnTo>
                  <a:pt x="82108" y="331024"/>
                </a:lnTo>
                <a:lnTo>
                  <a:pt x="69748" y="331272"/>
                </a:lnTo>
                <a:lnTo>
                  <a:pt x="65436" y="330068"/>
                </a:lnTo>
                <a:lnTo>
                  <a:pt x="62561" y="327996"/>
                </a:lnTo>
                <a:lnTo>
                  <a:pt x="60645" y="325344"/>
                </a:lnTo>
                <a:lnTo>
                  <a:pt x="58097" y="323576"/>
                </a:lnTo>
                <a:lnTo>
                  <a:pt x="55129" y="322398"/>
                </a:lnTo>
                <a:lnTo>
                  <a:pt x="51881" y="321612"/>
                </a:lnTo>
                <a:lnTo>
                  <a:pt x="49715" y="319818"/>
                </a:lnTo>
                <a:lnTo>
                  <a:pt x="48271" y="317352"/>
                </a:lnTo>
                <a:lnTo>
                  <a:pt x="47308" y="314438"/>
                </a:lnTo>
                <a:lnTo>
                  <a:pt x="42852" y="307814"/>
                </a:lnTo>
                <a:lnTo>
                  <a:pt x="39885" y="304269"/>
                </a:lnTo>
                <a:lnTo>
                  <a:pt x="37908" y="300636"/>
                </a:lnTo>
                <a:lnTo>
                  <a:pt x="33854" y="288186"/>
                </a:lnTo>
                <a:lnTo>
                  <a:pt x="31348" y="282294"/>
                </a:lnTo>
                <a:lnTo>
                  <a:pt x="28405" y="275826"/>
                </a:lnTo>
                <a:lnTo>
                  <a:pt x="27715" y="266434"/>
                </a:lnTo>
                <a:lnTo>
                  <a:pt x="28524" y="255093"/>
                </a:lnTo>
                <a:lnTo>
                  <a:pt x="30334" y="242452"/>
                </a:lnTo>
                <a:lnTo>
                  <a:pt x="31540" y="231485"/>
                </a:lnTo>
                <a:lnTo>
                  <a:pt x="32345" y="221633"/>
                </a:lnTo>
                <a:lnTo>
                  <a:pt x="32880" y="212526"/>
                </a:lnTo>
                <a:lnTo>
                  <a:pt x="34508" y="205184"/>
                </a:lnTo>
                <a:lnTo>
                  <a:pt x="36862" y="199019"/>
                </a:lnTo>
                <a:lnTo>
                  <a:pt x="39702" y="193640"/>
                </a:lnTo>
                <a:lnTo>
                  <a:pt x="44136" y="183703"/>
                </a:lnTo>
                <a:lnTo>
                  <a:pt x="55835" y="155730"/>
                </a:lnTo>
                <a:lnTo>
                  <a:pt x="62511" y="143190"/>
                </a:lnTo>
                <a:lnTo>
                  <a:pt x="69502" y="132290"/>
                </a:lnTo>
                <a:lnTo>
                  <a:pt x="76702" y="122484"/>
                </a:lnTo>
                <a:lnTo>
                  <a:pt x="101636" y="91267"/>
                </a:lnTo>
                <a:lnTo>
                  <a:pt x="128804" y="58344"/>
                </a:lnTo>
                <a:lnTo>
                  <a:pt x="145112" y="39477"/>
                </a:lnTo>
                <a:lnTo>
                  <a:pt x="149969" y="32668"/>
                </a:lnTo>
                <a:lnTo>
                  <a:pt x="153207" y="26859"/>
                </a:lnTo>
                <a:lnTo>
                  <a:pt x="155366" y="21716"/>
                </a:lnTo>
                <a:lnTo>
                  <a:pt x="155535" y="18287"/>
                </a:lnTo>
                <a:lnTo>
                  <a:pt x="154377" y="16002"/>
                </a:lnTo>
                <a:lnTo>
                  <a:pt x="148252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12"/>
          <p:cNvSpPr/>
          <p:nvPr/>
        </p:nvSpPr>
        <p:spPr bwMode="auto">
          <a:xfrm>
            <a:off x="7223778" y="4858695"/>
            <a:ext cx="175668" cy="278557"/>
          </a:xfrm>
          <a:custGeom>
            <a:avLst/>
            <a:gdLst/>
            <a:ahLst/>
            <a:cxnLst/>
            <a:rect l="0" t="0" r="0" b="0"/>
            <a:pathLst>
              <a:path w="175668" h="278557">
                <a:moveTo>
                  <a:pt x="79991" y="21914"/>
                </a:moveTo>
                <a:lnTo>
                  <a:pt x="67856" y="34050"/>
                </a:lnTo>
                <a:lnTo>
                  <a:pt x="64281" y="38895"/>
                </a:lnTo>
                <a:lnTo>
                  <a:pt x="61898" y="43395"/>
                </a:lnTo>
                <a:lnTo>
                  <a:pt x="60309" y="47665"/>
                </a:lnTo>
                <a:lnTo>
                  <a:pt x="56710" y="53051"/>
                </a:lnTo>
                <a:lnTo>
                  <a:pt x="51770" y="59182"/>
                </a:lnTo>
                <a:lnTo>
                  <a:pt x="45937" y="65810"/>
                </a:lnTo>
                <a:lnTo>
                  <a:pt x="36070" y="76560"/>
                </a:lnTo>
                <a:lnTo>
                  <a:pt x="31660" y="81205"/>
                </a:lnTo>
                <a:lnTo>
                  <a:pt x="27451" y="89381"/>
                </a:lnTo>
                <a:lnTo>
                  <a:pt x="23374" y="99912"/>
                </a:lnTo>
                <a:lnTo>
                  <a:pt x="19387" y="112013"/>
                </a:lnTo>
                <a:lnTo>
                  <a:pt x="15459" y="122620"/>
                </a:lnTo>
                <a:lnTo>
                  <a:pt x="11569" y="132232"/>
                </a:lnTo>
                <a:lnTo>
                  <a:pt x="7707" y="141180"/>
                </a:lnTo>
                <a:lnTo>
                  <a:pt x="5132" y="150954"/>
                </a:lnTo>
                <a:lnTo>
                  <a:pt x="3415" y="161281"/>
                </a:lnTo>
                <a:lnTo>
                  <a:pt x="2270" y="171976"/>
                </a:lnTo>
                <a:lnTo>
                  <a:pt x="1508" y="180375"/>
                </a:lnTo>
                <a:lnTo>
                  <a:pt x="998" y="187245"/>
                </a:lnTo>
                <a:lnTo>
                  <a:pt x="433" y="198265"/>
                </a:lnTo>
                <a:lnTo>
                  <a:pt x="182" y="207396"/>
                </a:lnTo>
                <a:lnTo>
                  <a:pt x="0" y="231359"/>
                </a:lnTo>
                <a:lnTo>
                  <a:pt x="1263" y="233934"/>
                </a:lnTo>
                <a:lnTo>
                  <a:pt x="3376" y="235651"/>
                </a:lnTo>
                <a:lnTo>
                  <a:pt x="6055" y="236795"/>
                </a:lnTo>
                <a:lnTo>
                  <a:pt x="7841" y="238828"/>
                </a:lnTo>
                <a:lnTo>
                  <a:pt x="9030" y="241454"/>
                </a:lnTo>
                <a:lnTo>
                  <a:pt x="10941" y="248725"/>
                </a:lnTo>
                <a:lnTo>
                  <a:pt x="13639" y="250591"/>
                </a:lnTo>
                <a:lnTo>
                  <a:pt x="17976" y="253106"/>
                </a:lnTo>
                <a:lnTo>
                  <a:pt x="29569" y="259286"/>
                </a:lnTo>
                <a:lnTo>
                  <a:pt x="43189" y="266266"/>
                </a:lnTo>
                <a:lnTo>
                  <a:pt x="49106" y="269906"/>
                </a:lnTo>
                <a:lnTo>
                  <a:pt x="54321" y="273602"/>
                </a:lnTo>
                <a:lnTo>
                  <a:pt x="59068" y="277336"/>
                </a:lnTo>
                <a:lnTo>
                  <a:pt x="64773" y="278556"/>
                </a:lnTo>
                <a:lnTo>
                  <a:pt x="71116" y="278098"/>
                </a:lnTo>
                <a:lnTo>
                  <a:pt x="87411" y="274307"/>
                </a:lnTo>
                <a:lnTo>
                  <a:pt x="91287" y="272727"/>
                </a:lnTo>
                <a:lnTo>
                  <a:pt x="96413" y="270402"/>
                </a:lnTo>
                <a:lnTo>
                  <a:pt x="102369" y="267583"/>
                </a:lnTo>
                <a:lnTo>
                  <a:pt x="107610" y="264434"/>
                </a:lnTo>
                <a:lnTo>
                  <a:pt x="112374" y="261064"/>
                </a:lnTo>
                <a:lnTo>
                  <a:pt x="116819" y="257547"/>
                </a:lnTo>
                <a:lnTo>
                  <a:pt x="122323" y="253933"/>
                </a:lnTo>
                <a:lnTo>
                  <a:pt x="128532" y="250254"/>
                </a:lnTo>
                <a:lnTo>
                  <a:pt x="135213" y="246530"/>
                </a:lnTo>
                <a:lnTo>
                  <a:pt x="139666" y="242779"/>
                </a:lnTo>
                <a:lnTo>
                  <a:pt x="142634" y="239007"/>
                </a:lnTo>
                <a:lnTo>
                  <a:pt x="144614" y="235223"/>
                </a:lnTo>
                <a:lnTo>
                  <a:pt x="148473" y="226350"/>
                </a:lnTo>
                <a:lnTo>
                  <a:pt x="164770" y="187334"/>
                </a:lnTo>
                <a:lnTo>
                  <a:pt x="173975" y="166978"/>
                </a:lnTo>
                <a:lnTo>
                  <a:pt x="175667" y="157993"/>
                </a:lnTo>
                <a:lnTo>
                  <a:pt x="175525" y="149464"/>
                </a:lnTo>
                <a:lnTo>
                  <a:pt x="174161" y="141237"/>
                </a:lnTo>
                <a:lnTo>
                  <a:pt x="173251" y="134483"/>
                </a:lnTo>
                <a:lnTo>
                  <a:pt x="172644" y="128710"/>
                </a:lnTo>
                <a:lnTo>
                  <a:pt x="172240" y="123591"/>
                </a:lnTo>
                <a:lnTo>
                  <a:pt x="171971" y="118909"/>
                </a:lnTo>
                <a:lnTo>
                  <a:pt x="171672" y="110320"/>
                </a:lnTo>
                <a:lnTo>
                  <a:pt x="170321" y="104981"/>
                </a:lnTo>
                <a:lnTo>
                  <a:pt x="168151" y="98883"/>
                </a:lnTo>
                <a:lnTo>
                  <a:pt x="165436" y="92276"/>
                </a:lnTo>
                <a:lnTo>
                  <a:pt x="161083" y="84062"/>
                </a:lnTo>
                <a:lnTo>
                  <a:pt x="155643" y="74776"/>
                </a:lnTo>
                <a:lnTo>
                  <a:pt x="149476" y="64776"/>
                </a:lnTo>
                <a:lnTo>
                  <a:pt x="145365" y="56839"/>
                </a:lnTo>
                <a:lnTo>
                  <a:pt x="142624" y="50277"/>
                </a:lnTo>
                <a:lnTo>
                  <a:pt x="140796" y="44633"/>
                </a:lnTo>
                <a:lnTo>
                  <a:pt x="138308" y="39600"/>
                </a:lnTo>
                <a:lnTo>
                  <a:pt x="135379" y="34975"/>
                </a:lnTo>
                <a:lnTo>
                  <a:pt x="132157" y="30622"/>
                </a:lnTo>
                <a:lnTo>
                  <a:pt x="128739" y="27719"/>
                </a:lnTo>
                <a:lnTo>
                  <a:pt x="125190" y="25784"/>
                </a:lnTo>
                <a:lnTo>
                  <a:pt x="121554" y="24494"/>
                </a:lnTo>
                <a:lnTo>
                  <a:pt x="117859" y="22364"/>
                </a:lnTo>
                <a:lnTo>
                  <a:pt x="114126" y="19674"/>
                </a:lnTo>
                <a:lnTo>
                  <a:pt x="110368" y="16611"/>
                </a:lnTo>
                <a:lnTo>
                  <a:pt x="106593" y="13299"/>
                </a:lnTo>
                <a:lnTo>
                  <a:pt x="102806" y="9821"/>
                </a:lnTo>
                <a:lnTo>
                  <a:pt x="99011" y="6232"/>
                </a:lnTo>
                <a:lnTo>
                  <a:pt x="95211" y="3839"/>
                </a:lnTo>
                <a:lnTo>
                  <a:pt x="91408" y="2245"/>
                </a:lnTo>
                <a:lnTo>
                  <a:pt x="83374" y="0"/>
                </a:lnTo>
                <a:lnTo>
                  <a:pt x="68562" y="1048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13"/>
          <p:cNvSpPr/>
          <p:nvPr/>
        </p:nvSpPr>
        <p:spPr bwMode="auto">
          <a:xfrm>
            <a:off x="6400800" y="5360669"/>
            <a:ext cx="33819" cy="422911"/>
          </a:xfrm>
          <a:custGeom>
            <a:avLst/>
            <a:gdLst/>
            <a:ahLst/>
            <a:cxnLst/>
            <a:rect l="0" t="0" r="0" b="0"/>
            <a:pathLst>
              <a:path w="33819" h="42291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723" y="33881"/>
                </a:lnTo>
                <a:lnTo>
                  <a:pt x="11115" y="44269"/>
                </a:lnTo>
                <a:lnTo>
                  <a:pt x="11290" y="61585"/>
                </a:lnTo>
                <a:lnTo>
                  <a:pt x="12606" y="70267"/>
                </a:lnTo>
                <a:lnTo>
                  <a:pt x="14754" y="78595"/>
                </a:lnTo>
                <a:lnTo>
                  <a:pt x="17456" y="86687"/>
                </a:lnTo>
                <a:lnTo>
                  <a:pt x="19258" y="95891"/>
                </a:lnTo>
                <a:lnTo>
                  <a:pt x="20458" y="105838"/>
                </a:lnTo>
                <a:lnTo>
                  <a:pt x="21258" y="116278"/>
                </a:lnTo>
                <a:lnTo>
                  <a:pt x="21792" y="125779"/>
                </a:lnTo>
                <a:lnTo>
                  <a:pt x="22385" y="143109"/>
                </a:lnTo>
                <a:lnTo>
                  <a:pt x="22766" y="187865"/>
                </a:lnTo>
                <a:lnTo>
                  <a:pt x="22817" y="224466"/>
                </a:lnTo>
                <a:lnTo>
                  <a:pt x="24102" y="247434"/>
                </a:lnTo>
                <a:lnTo>
                  <a:pt x="26228" y="272906"/>
                </a:lnTo>
                <a:lnTo>
                  <a:pt x="30707" y="319412"/>
                </a:lnTo>
                <a:lnTo>
                  <a:pt x="32697" y="344314"/>
                </a:lnTo>
                <a:lnTo>
                  <a:pt x="33582" y="359615"/>
                </a:lnTo>
                <a:lnTo>
                  <a:pt x="33818" y="365474"/>
                </a:lnTo>
                <a:lnTo>
                  <a:pt x="32705" y="371919"/>
                </a:lnTo>
                <a:lnTo>
                  <a:pt x="30693" y="378757"/>
                </a:lnTo>
                <a:lnTo>
                  <a:pt x="28082" y="385854"/>
                </a:lnTo>
                <a:lnTo>
                  <a:pt x="26341" y="391857"/>
                </a:lnTo>
                <a:lnTo>
                  <a:pt x="25181" y="397128"/>
                </a:lnTo>
                <a:lnTo>
                  <a:pt x="22859" y="4229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14"/>
          <p:cNvSpPr/>
          <p:nvPr/>
        </p:nvSpPr>
        <p:spPr bwMode="auto">
          <a:xfrm>
            <a:off x="6126637" y="5589269"/>
            <a:ext cx="159864" cy="160021"/>
          </a:xfrm>
          <a:custGeom>
            <a:avLst/>
            <a:gdLst/>
            <a:ahLst/>
            <a:cxnLst/>
            <a:rect l="0" t="0" r="0" b="0"/>
            <a:pathLst>
              <a:path w="159864" h="160021">
                <a:moveTo>
                  <a:pt x="137002" y="0"/>
                </a:moveTo>
                <a:lnTo>
                  <a:pt x="117320" y="0"/>
                </a:lnTo>
                <a:lnTo>
                  <a:pt x="114991" y="1270"/>
                </a:lnTo>
                <a:lnTo>
                  <a:pt x="112168" y="3387"/>
                </a:lnTo>
                <a:lnTo>
                  <a:pt x="109016" y="6068"/>
                </a:lnTo>
                <a:lnTo>
                  <a:pt x="106915" y="9125"/>
                </a:lnTo>
                <a:lnTo>
                  <a:pt x="105514" y="12434"/>
                </a:lnTo>
                <a:lnTo>
                  <a:pt x="104580" y="15909"/>
                </a:lnTo>
                <a:lnTo>
                  <a:pt x="101418" y="19496"/>
                </a:lnTo>
                <a:lnTo>
                  <a:pt x="96769" y="23158"/>
                </a:lnTo>
                <a:lnTo>
                  <a:pt x="83194" y="32091"/>
                </a:lnTo>
                <a:lnTo>
                  <a:pt x="80810" y="35364"/>
                </a:lnTo>
                <a:lnTo>
                  <a:pt x="77951" y="40087"/>
                </a:lnTo>
                <a:lnTo>
                  <a:pt x="74775" y="45775"/>
                </a:lnTo>
                <a:lnTo>
                  <a:pt x="71387" y="49567"/>
                </a:lnTo>
                <a:lnTo>
                  <a:pt x="67860" y="52095"/>
                </a:lnTo>
                <a:lnTo>
                  <a:pt x="64237" y="53780"/>
                </a:lnTo>
                <a:lnTo>
                  <a:pt x="61822" y="56174"/>
                </a:lnTo>
                <a:lnTo>
                  <a:pt x="60213" y="59039"/>
                </a:lnTo>
                <a:lnTo>
                  <a:pt x="59139" y="62220"/>
                </a:lnTo>
                <a:lnTo>
                  <a:pt x="55883" y="65610"/>
                </a:lnTo>
                <a:lnTo>
                  <a:pt x="51173" y="69140"/>
                </a:lnTo>
                <a:lnTo>
                  <a:pt x="45494" y="72764"/>
                </a:lnTo>
                <a:lnTo>
                  <a:pt x="40436" y="76449"/>
                </a:lnTo>
                <a:lnTo>
                  <a:pt x="35795" y="80176"/>
                </a:lnTo>
                <a:lnTo>
                  <a:pt x="31430" y="83931"/>
                </a:lnTo>
                <a:lnTo>
                  <a:pt x="27252" y="86434"/>
                </a:lnTo>
                <a:lnTo>
                  <a:pt x="23195" y="88103"/>
                </a:lnTo>
                <a:lnTo>
                  <a:pt x="19221" y="89215"/>
                </a:lnTo>
                <a:lnTo>
                  <a:pt x="16572" y="91227"/>
                </a:lnTo>
                <a:lnTo>
                  <a:pt x="14805" y="93838"/>
                </a:lnTo>
                <a:lnTo>
                  <a:pt x="13628" y="96849"/>
                </a:lnTo>
                <a:lnTo>
                  <a:pt x="11572" y="98856"/>
                </a:lnTo>
                <a:lnTo>
                  <a:pt x="8933" y="100194"/>
                </a:lnTo>
                <a:lnTo>
                  <a:pt x="5903" y="101087"/>
                </a:lnTo>
                <a:lnTo>
                  <a:pt x="3882" y="102951"/>
                </a:lnTo>
                <a:lnTo>
                  <a:pt x="2536" y="105464"/>
                </a:lnTo>
                <a:lnTo>
                  <a:pt x="1638" y="108409"/>
                </a:lnTo>
                <a:lnTo>
                  <a:pt x="1040" y="111643"/>
                </a:lnTo>
                <a:lnTo>
                  <a:pt x="640" y="115069"/>
                </a:lnTo>
                <a:lnTo>
                  <a:pt x="375" y="118622"/>
                </a:lnTo>
                <a:lnTo>
                  <a:pt x="197" y="122262"/>
                </a:lnTo>
                <a:lnTo>
                  <a:pt x="0" y="129692"/>
                </a:lnTo>
                <a:lnTo>
                  <a:pt x="1218" y="132182"/>
                </a:lnTo>
                <a:lnTo>
                  <a:pt x="3299" y="133841"/>
                </a:lnTo>
                <a:lnTo>
                  <a:pt x="5957" y="134947"/>
                </a:lnTo>
                <a:lnTo>
                  <a:pt x="8999" y="135685"/>
                </a:lnTo>
                <a:lnTo>
                  <a:pt x="12297" y="136177"/>
                </a:lnTo>
                <a:lnTo>
                  <a:pt x="15765" y="136505"/>
                </a:lnTo>
                <a:lnTo>
                  <a:pt x="20618" y="136723"/>
                </a:lnTo>
                <a:lnTo>
                  <a:pt x="32783" y="136966"/>
                </a:lnTo>
                <a:lnTo>
                  <a:pt x="40853" y="138301"/>
                </a:lnTo>
                <a:lnTo>
                  <a:pt x="50042" y="140461"/>
                </a:lnTo>
                <a:lnTo>
                  <a:pt x="59980" y="143171"/>
                </a:lnTo>
                <a:lnTo>
                  <a:pt x="67874" y="144977"/>
                </a:lnTo>
                <a:lnTo>
                  <a:pt x="74407" y="146182"/>
                </a:lnTo>
                <a:lnTo>
                  <a:pt x="80032" y="146985"/>
                </a:lnTo>
                <a:lnTo>
                  <a:pt x="87592" y="147520"/>
                </a:lnTo>
                <a:lnTo>
                  <a:pt x="96442" y="147877"/>
                </a:lnTo>
                <a:lnTo>
                  <a:pt x="106153" y="148114"/>
                </a:lnTo>
                <a:lnTo>
                  <a:pt x="116436" y="149543"/>
                </a:lnTo>
                <a:lnTo>
                  <a:pt x="127102" y="151766"/>
                </a:lnTo>
                <a:lnTo>
                  <a:pt x="159863" y="1600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15"/>
          <p:cNvSpPr/>
          <p:nvPr/>
        </p:nvSpPr>
        <p:spPr bwMode="auto">
          <a:xfrm>
            <a:off x="6537959" y="5532273"/>
            <a:ext cx="171451" cy="34137"/>
          </a:xfrm>
          <a:custGeom>
            <a:avLst/>
            <a:gdLst/>
            <a:ahLst/>
            <a:cxnLst/>
            <a:rect l="0" t="0" r="0" b="0"/>
            <a:pathLst>
              <a:path w="171451" h="34137">
                <a:moveTo>
                  <a:pt x="0" y="34136"/>
                </a:moveTo>
                <a:lnTo>
                  <a:pt x="12137" y="28069"/>
                </a:lnTo>
                <a:lnTo>
                  <a:pt x="16981" y="26281"/>
                </a:lnTo>
                <a:lnTo>
                  <a:pt x="21480" y="25090"/>
                </a:lnTo>
                <a:lnTo>
                  <a:pt x="25751" y="24295"/>
                </a:lnTo>
                <a:lnTo>
                  <a:pt x="29868" y="22496"/>
                </a:lnTo>
                <a:lnTo>
                  <a:pt x="33882" y="20026"/>
                </a:lnTo>
                <a:lnTo>
                  <a:pt x="37828" y="17109"/>
                </a:lnTo>
                <a:lnTo>
                  <a:pt x="44269" y="15165"/>
                </a:lnTo>
                <a:lnTo>
                  <a:pt x="52373" y="13869"/>
                </a:lnTo>
                <a:lnTo>
                  <a:pt x="61585" y="13005"/>
                </a:lnTo>
                <a:lnTo>
                  <a:pt x="74077" y="11159"/>
                </a:lnTo>
                <a:lnTo>
                  <a:pt x="116916" y="3763"/>
                </a:lnTo>
                <a:lnTo>
                  <a:pt x="126205" y="2457"/>
                </a:lnTo>
                <a:lnTo>
                  <a:pt x="133667" y="1587"/>
                </a:lnTo>
                <a:lnTo>
                  <a:pt x="139911" y="1007"/>
                </a:lnTo>
                <a:lnTo>
                  <a:pt x="145344" y="620"/>
                </a:lnTo>
                <a:lnTo>
                  <a:pt x="150236" y="362"/>
                </a:lnTo>
                <a:lnTo>
                  <a:pt x="159058" y="76"/>
                </a:lnTo>
                <a:lnTo>
                  <a:pt x="163189" y="0"/>
                </a:lnTo>
                <a:lnTo>
                  <a:pt x="165944" y="1218"/>
                </a:lnTo>
                <a:lnTo>
                  <a:pt x="167778" y="3301"/>
                </a:lnTo>
                <a:lnTo>
                  <a:pt x="171450" y="1127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16"/>
          <p:cNvSpPr/>
          <p:nvPr/>
        </p:nvSpPr>
        <p:spPr bwMode="auto">
          <a:xfrm>
            <a:off x="6629400" y="5429250"/>
            <a:ext cx="22860" cy="240030"/>
          </a:xfrm>
          <a:custGeom>
            <a:avLst/>
            <a:gdLst/>
            <a:ahLst/>
            <a:cxnLst/>
            <a:rect l="0" t="0" r="0" b="0"/>
            <a:pathLst>
              <a:path w="22860" h="240030">
                <a:moveTo>
                  <a:pt x="0" y="0"/>
                </a:moveTo>
                <a:lnTo>
                  <a:pt x="0" y="12135"/>
                </a:lnTo>
                <a:lnTo>
                  <a:pt x="1270" y="18250"/>
                </a:lnTo>
                <a:lnTo>
                  <a:pt x="3386" y="24867"/>
                </a:lnTo>
                <a:lnTo>
                  <a:pt x="6067" y="31818"/>
                </a:lnTo>
                <a:lnTo>
                  <a:pt x="7855" y="38991"/>
                </a:lnTo>
                <a:lnTo>
                  <a:pt x="9046" y="46314"/>
                </a:lnTo>
                <a:lnTo>
                  <a:pt x="9841" y="53736"/>
                </a:lnTo>
                <a:lnTo>
                  <a:pt x="11640" y="59954"/>
                </a:lnTo>
                <a:lnTo>
                  <a:pt x="14110" y="65369"/>
                </a:lnTo>
                <a:lnTo>
                  <a:pt x="17026" y="70249"/>
                </a:lnTo>
                <a:lnTo>
                  <a:pt x="18971" y="78583"/>
                </a:lnTo>
                <a:lnTo>
                  <a:pt x="20267" y="89218"/>
                </a:lnTo>
                <a:lnTo>
                  <a:pt x="21132" y="101389"/>
                </a:lnTo>
                <a:lnTo>
                  <a:pt x="21707" y="119662"/>
                </a:lnTo>
                <a:lnTo>
                  <a:pt x="22859" y="2400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17"/>
          <p:cNvSpPr/>
          <p:nvPr/>
        </p:nvSpPr>
        <p:spPr bwMode="auto">
          <a:xfrm>
            <a:off x="6805862" y="5429250"/>
            <a:ext cx="166439" cy="205740"/>
          </a:xfrm>
          <a:custGeom>
            <a:avLst/>
            <a:gdLst/>
            <a:ahLst/>
            <a:cxnLst/>
            <a:rect l="0" t="0" r="0" b="0"/>
            <a:pathLst>
              <a:path w="166439" h="205740">
                <a:moveTo>
                  <a:pt x="109288" y="0"/>
                </a:moveTo>
                <a:lnTo>
                  <a:pt x="115355" y="0"/>
                </a:lnTo>
                <a:lnTo>
                  <a:pt x="115872" y="1270"/>
                </a:lnTo>
                <a:lnTo>
                  <a:pt x="114948" y="3386"/>
                </a:lnTo>
                <a:lnTo>
                  <a:pt x="110405" y="9840"/>
                </a:lnTo>
                <a:lnTo>
                  <a:pt x="109784" y="14110"/>
                </a:lnTo>
                <a:lnTo>
                  <a:pt x="109618" y="17026"/>
                </a:lnTo>
                <a:lnTo>
                  <a:pt x="108238" y="18971"/>
                </a:lnTo>
                <a:lnTo>
                  <a:pt x="106048" y="20267"/>
                </a:lnTo>
                <a:lnTo>
                  <a:pt x="103318" y="21131"/>
                </a:lnTo>
                <a:lnTo>
                  <a:pt x="101498" y="22977"/>
                </a:lnTo>
                <a:lnTo>
                  <a:pt x="100284" y="25478"/>
                </a:lnTo>
                <a:lnTo>
                  <a:pt x="99475" y="28415"/>
                </a:lnTo>
                <a:lnTo>
                  <a:pt x="97667" y="32913"/>
                </a:lnTo>
                <a:lnTo>
                  <a:pt x="95190" y="38452"/>
                </a:lnTo>
                <a:lnTo>
                  <a:pt x="92268" y="44685"/>
                </a:lnTo>
                <a:lnTo>
                  <a:pt x="89052" y="50110"/>
                </a:lnTo>
                <a:lnTo>
                  <a:pt x="85637" y="54996"/>
                </a:lnTo>
                <a:lnTo>
                  <a:pt x="82090" y="59524"/>
                </a:lnTo>
                <a:lnTo>
                  <a:pt x="78456" y="63812"/>
                </a:lnTo>
                <a:lnTo>
                  <a:pt x="74763" y="67941"/>
                </a:lnTo>
                <a:lnTo>
                  <a:pt x="71032" y="71964"/>
                </a:lnTo>
                <a:lnTo>
                  <a:pt x="66003" y="75916"/>
                </a:lnTo>
                <a:lnTo>
                  <a:pt x="60111" y="79820"/>
                </a:lnTo>
                <a:lnTo>
                  <a:pt x="53644" y="83693"/>
                </a:lnTo>
                <a:lnTo>
                  <a:pt x="46791" y="88815"/>
                </a:lnTo>
                <a:lnTo>
                  <a:pt x="39683" y="94770"/>
                </a:lnTo>
                <a:lnTo>
                  <a:pt x="32405" y="101280"/>
                </a:lnTo>
                <a:lnTo>
                  <a:pt x="26282" y="105620"/>
                </a:lnTo>
                <a:lnTo>
                  <a:pt x="20931" y="108513"/>
                </a:lnTo>
                <a:lnTo>
                  <a:pt x="16093" y="110442"/>
                </a:lnTo>
                <a:lnTo>
                  <a:pt x="12868" y="112998"/>
                </a:lnTo>
                <a:lnTo>
                  <a:pt x="10718" y="115971"/>
                </a:lnTo>
                <a:lnTo>
                  <a:pt x="7267" y="123802"/>
                </a:lnTo>
                <a:lnTo>
                  <a:pt x="3409" y="128260"/>
                </a:lnTo>
                <a:lnTo>
                  <a:pt x="601" y="131226"/>
                </a:lnTo>
                <a:lnTo>
                  <a:pt x="0" y="133204"/>
                </a:lnTo>
                <a:lnTo>
                  <a:pt x="869" y="134522"/>
                </a:lnTo>
                <a:lnTo>
                  <a:pt x="5322" y="136638"/>
                </a:lnTo>
                <a:lnTo>
                  <a:pt x="9317" y="140315"/>
                </a:lnTo>
                <a:lnTo>
                  <a:pt x="16163" y="146955"/>
                </a:lnTo>
                <a:lnTo>
                  <a:pt x="20534" y="148770"/>
                </a:lnTo>
                <a:lnTo>
                  <a:pt x="27258" y="151250"/>
                </a:lnTo>
                <a:lnTo>
                  <a:pt x="35551" y="154173"/>
                </a:lnTo>
                <a:lnTo>
                  <a:pt x="43620" y="156122"/>
                </a:lnTo>
                <a:lnTo>
                  <a:pt x="51540" y="157421"/>
                </a:lnTo>
                <a:lnTo>
                  <a:pt x="59359" y="158287"/>
                </a:lnTo>
                <a:lnTo>
                  <a:pt x="67112" y="160134"/>
                </a:lnTo>
                <a:lnTo>
                  <a:pt x="74821" y="162636"/>
                </a:lnTo>
                <a:lnTo>
                  <a:pt x="82499" y="165574"/>
                </a:lnTo>
                <a:lnTo>
                  <a:pt x="88889" y="167533"/>
                </a:lnTo>
                <a:lnTo>
                  <a:pt x="94418" y="168838"/>
                </a:lnTo>
                <a:lnTo>
                  <a:pt x="99375" y="169709"/>
                </a:lnTo>
                <a:lnTo>
                  <a:pt x="105219" y="171559"/>
                </a:lnTo>
                <a:lnTo>
                  <a:pt x="111656" y="174063"/>
                </a:lnTo>
                <a:lnTo>
                  <a:pt x="118485" y="177001"/>
                </a:lnTo>
                <a:lnTo>
                  <a:pt x="124310" y="178961"/>
                </a:lnTo>
                <a:lnTo>
                  <a:pt x="129462" y="180267"/>
                </a:lnTo>
                <a:lnTo>
                  <a:pt x="134167" y="181138"/>
                </a:lnTo>
                <a:lnTo>
                  <a:pt x="137304" y="182988"/>
                </a:lnTo>
                <a:lnTo>
                  <a:pt x="139395" y="185492"/>
                </a:lnTo>
                <a:lnTo>
                  <a:pt x="140789" y="188431"/>
                </a:lnTo>
                <a:lnTo>
                  <a:pt x="142989" y="190391"/>
                </a:lnTo>
                <a:lnTo>
                  <a:pt x="145725" y="191697"/>
                </a:lnTo>
                <a:lnTo>
                  <a:pt x="148819" y="192568"/>
                </a:lnTo>
                <a:lnTo>
                  <a:pt x="150882" y="194418"/>
                </a:lnTo>
                <a:lnTo>
                  <a:pt x="152258" y="196922"/>
                </a:lnTo>
                <a:lnTo>
                  <a:pt x="153174" y="199861"/>
                </a:lnTo>
                <a:lnTo>
                  <a:pt x="155055" y="201821"/>
                </a:lnTo>
                <a:lnTo>
                  <a:pt x="157580" y="203127"/>
                </a:lnTo>
                <a:lnTo>
                  <a:pt x="166438" y="20573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18"/>
          <p:cNvSpPr/>
          <p:nvPr/>
        </p:nvSpPr>
        <p:spPr bwMode="auto">
          <a:xfrm>
            <a:off x="7018565" y="5372114"/>
            <a:ext cx="170905" cy="262876"/>
          </a:xfrm>
          <a:custGeom>
            <a:avLst/>
            <a:gdLst/>
            <a:ahLst/>
            <a:cxnLst/>
            <a:rect l="0" t="0" r="0" b="0"/>
            <a:pathLst>
              <a:path w="170905" h="262876">
                <a:moveTo>
                  <a:pt x="10885" y="34275"/>
                </a:moveTo>
                <a:lnTo>
                  <a:pt x="16952" y="22140"/>
                </a:lnTo>
                <a:lnTo>
                  <a:pt x="20010" y="18565"/>
                </a:lnTo>
                <a:lnTo>
                  <a:pt x="23318" y="16182"/>
                </a:lnTo>
                <a:lnTo>
                  <a:pt x="26794" y="14593"/>
                </a:lnTo>
                <a:lnTo>
                  <a:pt x="30380" y="12264"/>
                </a:lnTo>
                <a:lnTo>
                  <a:pt x="34042" y="9441"/>
                </a:lnTo>
                <a:lnTo>
                  <a:pt x="37753" y="6289"/>
                </a:lnTo>
                <a:lnTo>
                  <a:pt x="41497" y="4188"/>
                </a:lnTo>
                <a:lnTo>
                  <a:pt x="45262" y="2787"/>
                </a:lnTo>
                <a:lnTo>
                  <a:pt x="49043" y="1853"/>
                </a:lnTo>
                <a:lnTo>
                  <a:pt x="52834" y="1231"/>
                </a:lnTo>
                <a:lnTo>
                  <a:pt x="56631" y="816"/>
                </a:lnTo>
                <a:lnTo>
                  <a:pt x="60432" y="539"/>
                </a:lnTo>
                <a:lnTo>
                  <a:pt x="64236" y="354"/>
                </a:lnTo>
                <a:lnTo>
                  <a:pt x="71850" y="150"/>
                </a:lnTo>
                <a:lnTo>
                  <a:pt x="120455" y="0"/>
                </a:lnTo>
                <a:lnTo>
                  <a:pt x="127112" y="1265"/>
                </a:lnTo>
                <a:lnTo>
                  <a:pt x="132820" y="3379"/>
                </a:lnTo>
                <a:lnTo>
                  <a:pt x="137895" y="6058"/>
                </a:lnTo>
                <a:lnTo>
                  <a:pt x="142548" y="9114"/>
                </a:lnTo>
                <a:lnTo>
                  <a:pt x="146920" y="12421"/>
                </a:lnTo>
                <a:lnTo>
                  <a:pt x="151105" y="15895"/>
                </a:lnTo>
                <a:lnTo>
                  <a:pt x="153895" y="19482"/>
                </a:lnTo>
                <a:lnTo>
                  <a:pt x="155755" y="23143"/>
                </a:lnTo>
                <a:lnTo>
                  <a:pt x="156995" y="26854"/>
                </a:lnTo>
                <a:lnTo>
                  <a:pt x="161759" y="34364"/>
                </a:lnTo>
                <a:lnTo>
                  <a:pt x="164808" y="38144"/>
                </a:lnTo>
                <a:lnTo>
                  <a:pt x="166840" y="43205"/>
                </a:lnTo>
                <a:lnTo>
                  <a:pt x="168195" y="49118"/>
                </a:lnTo>
                <a:lnTo>
                  <a:pt x="169097" y="55601"/>
                </a:lnTo>
                <a:lnTo>
                  <a:pt x="169700" y="61192"/>
                </a:lnTo>
                <a:lnTo>
                  <a:pt x="170101" y="66190"/>
                </a:lnTo>
                <a:lnTo>
                  <a:pt x="170369" y="70792"/>
                </a:lnTo>
                <a:lnTo>
                  <a:pt x="170666" y="82678"/>
                </a:lnTo>
                <a:lnTo>
                  <a:pt x="170746" y="89404"/>
                </a:lnTo>
                <a:lnTo>
                  <a:pt x="169529" y="97698"/>
                </a:lnTo>
                <a:lnTo>
                  <a:pt x="167447" y="107037"/>
                </a:lnTo>
                <a:lnTo>
                  <a:pt x="164790" y="117073"/>
                </a:lnTo>
                <a:lnTo>
                  <a:pt x="160478" y="127574"/>
                </a:lnTo>
                <a:lnTo>
                  <a:pt x="155063" y="138384"/>
                </a:lnTo>
                <a:lnTo>
                  <a:pt x="143544" y="159286"/>
                </a:lnTo>
                <a:lnTo>
                  <a:pt x="134191" y="177043"/>
                </a:lnTo>
                <a:lnTo>
                  <a:pt x="127379" y="185333"/>
                </a:lnTo>
                <a:lnTo>
                  <a:pt x="119028" y="193401"/>
                </a:lnTo>
                <a:lnTo>
                  <a:pt x="109650" y="201319"/>
                </a:lnTo>
                <a:lnTo>
                  <a:pt x="102128" y="209138"/>
                </a:lnTo>
                <a:lnTo>
                  <a:pt x="95844" y="216890"/>
                </a:lnTo>
                <a:lnTo>
                  <a:pt x="90384" y="224599"/>
                </a:lnTo>
                <a:lnTo>
                  <a:pt x="85474" y="231008"/>
                </a:lnTo>
                <a:lnTo>
                  <a:pt x="80931" y="236550"/>
                </a:lnTo>
                <a:lnTo>
                  <a:pt x="76632" y="241515"/>
                </a:lnTo>
                <a:lnTo>
                  <a:pt x="71226" y="246095"/>
                </a:lnTo>
                <a:lnTo>
                  <a:pt x="65083" y="250419"/>
                </a:lnTo>
                <a:lnTo>
                  <a:pt x="58446" y="254571"/>
                </a:lnTo>
                <a:lnTo>
                  <a:pt x="51483" y="257339"/>
                </a:lnTo>
                <a:lnTo>
                  <a:pt x="44300" y="259184"/>
                </a:lnTo>
                <a:lnTo>
                  <a:pt x="36971" y="260415"/>
                </a:lnTo>
                <a:lnTo>
                  <a:pt x="30816" y="261235"/>
                </a:lnTo>
                <a:lnTo>
                  <a:pt x="25442" y="261782"/>
                </a:lnTo>
                <a:lnTo>
                  <a:pt x="13760" y="262659"/>
                </a:lnTo>
                <a:lnTo>
                  <a:pt x="11532" y="261462"/>
                </a:lnTo>
                <a:lnTo>
                  <a:pt x="8776" y="259393"/>
                </a:lnTo>
                <a:lnTo>
                  <a:pt x="5669" y="256743"/>
                </a:lnTo>
                <a:lnTo>
                  <a:pt x="3597" y="253708"/>
                </a:lnTo>
                <a:lnTo>
                  <a:pt x="1295" y="246948"/>
                </a:lnTo>
                <a:lnTo>
                  <a:pt x="0" y="242069"/>
                </a:lnTo>
                <a:lnTo>
                  <a:pt x="3083" y="234155"/>
                </a:lnTo>
                <a:lnTo>
                  <a:pt x="5684" y="228488"/>
                </a:lnTo>
                <a:lnTo>
                  <a:pt x="8688" y="223441"/>
                </a:lnTo>
                <a:lnTo>
                  <a:pt x="11960" y="218805"/>
                </a:lnTo>
                <a:lnTo>
                  <a:pt x="15411" y="214445"/>
                </a:lnTo>
                <a:lnTo>
                  <a:pt x="21523" y="210269"/>
                </a:lnTo>
                <a:lnTo>
                  <a:pt x="29407" y="206214"/>
                </a:lnTo>
                <a:lnTo>
                  <a:pt x="38473" y="202242"/>
                </a:lnTo>
                <a:lnTo>
                  <a:pt x="45787" y="199593"/>
                </a:lnTo>
                <a:lnTo>
                  <a:pt x="51932" y="197827"/>
                </a:lnTo>
                <a:lnTo>
                  <a:pt x="57300" y="196650"/>
                </a:lnTo>
                <a:lnTo>
                  <a:pt x="62148" y="195865"/>
                </a:lnTo>
                <a:lnTo>
                  <a:pt x="66650" y="195342"/>
                </a:lnTo>
                <a:lnTo>
                  <a:pt x="70922" y="194993"/>
                </a:lnTo>
                <a:lnTo>
                  <a:pt x="76309" y="194760"/>
                </a:lnTo>
                <a:lnTo>
                  <a:pt x="94757" y="194433"/>
                </a:lnTo>
                <a:lnTo>
                  <a:pt x="104465" y="194357"/>
                </a:lnTo>
                <a:lnTo>
                  <a:pt x="108831" y="195606"/>
                </a:lnTo>
                <a:lnTo>
                  <a:pt x="113012" y="197709"/>
                </a:lnTo>
                <a:lnTo>
                  <a:pt x="117069" y="200381"/>
                </a:lnTo>
                <a:lnTo>
                  <a:pt x="122314" y="204702"/>
                </a:lnTo>
                <a:lnTo>
                  <a:pt x="128351" y="210123"/>
                </a:lnTo>
                <a:lnTo>
                  <a:pt x="134916" y="216278"/>
                </a:lnTo>
                <a:lnTo>
                  <a:pt x="139292" y="221650"/>
                </a:lnTo>
                <a:lnTo>
                  <a:pt x="142210" y="226502"/>
                </a:lnTo>
                <a:lnTo>
                  <a:pt x="170904" y="26287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19"/>
          <p:cNvSpPr/>
          <p:nvPr/>
        </p:nvSpPr>
        <p:spPr bwMode="auto">
          <a:xfrm>
            <a:off x="7274324" y="5429250"/>
            <a:ext cx="200896" cy="57151"/>
          </a:xfrm>
          <a:custGeom>
            <a:avLst/>
            <a:gdLst/>
            <a:ahLst/>
            <a:cxnLst/>
            <a:rect l="0" t="0" r="0" b="0"/>
            <a:pathLst>
              <a:path w="200896" h="57151">
                <a:moveTo>
                  <a:pt x="6585" y="57150"/>
                </a:moveTo>
                <a:lnTo>
                  <a:pt x="518" y="51082"/>
                </a:lnTo>
                <a:lnTo>
                  <a:pt x="0" y="49295"/>
                </a:lnTo>
                <a:lnTo>
                  <a:pt x="925" y="48103"/>
                </a:lnTo>
                <a:lnTo>
                  <a:pt x="2812" y="47308"/>
                </a:lnTo>
                <a:lnTo>
                  <a:pt x="8295" y="46426"/>
                </a:lnTo>
                <a:lnTo>
                  <a:pt x="11535" y="46190"/>
                </a:lnTo>
                <a:lnTo>
                  <a:pt x="14965" y="44763"/>
                </a:lnTo>
                <a:lnTo>
                  <a:pt x="18522" y="42542"/>
                </a:lnTo>
                <a:lnTo>
                  <a:pt x="22163" y="39791"/>
                </a:lnTo>
                <a:lnTo>
                  <a:pt x="27131" y="37957"/>
                </a:lnTo>
                <a:lnTo>
                  <a:pt x="32982" y="36734"/>
                </a:lnTo>
                <a:lnTo>
                  <a:pt x="39423" y="35919"/>
                </a:lnTo>
                <a:lnTo>
                  <a:pt x="47527" y="32836"/>
                </a:lnTo>
                <a:lnTo>
                  <a:pt x="56740" y="28240"/>
                </a:lnTo>
                <a:lnTo>
                  <a:pt x="66692" y="22637"/>
                </a:lnTo>
                <a:lnTo>
                  <a:pt x="75866" y="18901"/>
                </a:lnTo>
                <a:lnTo>
                  <a:pt x="84522" y="16411"/>
                </a:lnTo>
                <a:lnTo>
                  <a:pt x="92834" y="14751"/>
                </a:lnTo>
                <a:lnTo>
                  <a:pt x="102185" y="13643"/>
                </a:lnTo>
                <a:lnTo>
                  <a:pt x="112228" y="12906"/>
                </a:lnTo>
                <a:lnTo>
                  <a:pt x="122734" y="12413"/>
                </a:lnTo>
                <a:lnTo>
                  <a:pt x="131008" y="10816"/>
                </a:lnTo>
                <a:lnTo>
                  <a:pt x="137794" y="8480"/>
                </a:lnTo>
                <a:lnTo>
                  <a:pt x="143588" y="5653"/>
                </a:lnTo>
                <a:lnTo>
                  <a:pt x="151260" y="3769"/>
                </a:lnTo>
                <a:lnTo>
                  <a:pt x="160185" y="2512"/>
                </a:lnTo>
                <a:lnTo>
                  <a:pt x="200895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20"/>
          <p:cNvSpPr/>
          <p:nvPr/>
        </p:nvSpPr>
        <p:spPr bwMode="auto">
          <a:xfrm>
            <a:off x="7360919" y="5360669"/>
            <a:ext cx="34291" cy="240032"/>
          </a:xfrm>
          <a:custGeom>
            <a:avLst/>
            <a:gdLst/>
            <a:ahLst/>
            <a:cxnLst/>
            <a:rect l="0" t="0" r="0" b="0"/>
            <a:pathLst>
              <a:path w="34291" h="240032">
                <a:moveTo>
                  <a:pt x="0" y="0"/>
                </a:moveTo>
                <a:lnTo>
                  <a:pt x="6069" y="12136"/>
                </a:lnTo>
                <a:lnTo>
                  <a:pt x="9125" y="19521"/>
                </a:lnTo>
                <a:lnTo>
                  <a:pt x="12434" y="28254"/>
                </a:lnTo>
                <a:lnTo>
                  <a:pt x="15909" y="37886"/>
                </a:lnTo>
                <a:lnTo>
                  <a:pt x="18227" y="46848"/>
                </a:lnTo>
                <a:lnTo>
                  <a:pt x="19771" y="55362"/>
                </a:lnTo>
                <a:lnTo>
                  <a:pt x="20801" y="63578"/>
                </a:lnTo>
                <a:lnTo>
                  <a:pt x="21487" y="71595"/>
                </a:lnTo>
                <a:lnTo>
                  <a:pt x="21945" y="79481"/>
                </a:lnTo>
                <a:lnTo>
                  <a:pt x="22250" y="87277"/>
                </a:lnTo>
                <a:lnTo>
                  <a:pt x="23724" y="97555"/>
                </a:lnTo>
                <a:lnTo>
                  <a:pt x="25976" y="109487"/>
                </a:lnTo>
                <a:lnTo>
                  <a:pt x="28748" y="122522"/>
                </a:lnTo>
                <a:lnTo>
                  <a:pt x="30595" y="135021"/>
                </a:lnTo>
                <a:lnTo>
                  <a:pt x="31827" y="147164"/>
                </a:lnTo>
                <a:lnTo>
                  <a:pt x="32649" y="159070"/>
                </a:lnTo>
                <a:lnTo>
                  <a:pt x="33561" y="179071"/>
                </a:lnTo>
                <a:lnTo>
                  <a:pt x="34146" y="206540"/>
                </a:lnTo>
                <a:lnTo>
                  <a:pt x="34290" y="2400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21"/>
          <p:cNvSpPr/>
          <p:nvPr/>
        </p:nvSpPr>
        <p:spPr bwMode="auto">
          <a:xfrm>
            <a:off x="7540057" y="5326379"/>
            <a:ext cx="152334" cy="205741"/>
          </a:xfrm>
          <a:custGeom>
            <a:avLst/>
            <a:gdLst/>
            <a:ahLst/>
            <a:cxnLst/>
            <a:rect l="0" t="0" r="0" b="0"/>
            <a:pathLst>
              <a:path w="152334" h="205741">
                <a:moveTo>
                  <a:pt x="95183" y="0"/>
                </a:moveTo>
                <a:lnTo>
                  <a:pt x="79274" y="47727"/>
                </a:lnTo>
                <a:lnTo>
                  <a:pt x="75686" y="57218"/>
                </a:lnTo>
                <a:lnTo>
                  <a:pt x="72025" y="66086"/>
                </a:lnTo>
                <a:lnTo>
                  <a:pt x="68315" y="74537"/>
                </a:lnTo>
                <a:lnTo>
                  <a:pt x="64571" y="81442"/>
                </a:lnTo>
                <a:lnTo>
                  <a:pt x="60804" y="87314"/>
                </a:lnTo>
                <a:lnTo>
                  <a:pt x="57024" y="92500"/>
                </a:lnTo>
                <a:lnTo>
                  <a:pt x="39567" y="118001"/>
                </a:lnTo>
                <a:lnTo>
                  <a:pt x="18308" y="149687"/>
                </a:lnTo>
                <a:lnTo>
                  <a:pt x="12183" y="158211"/>
                </a:lnTo>
                <a:lnTo>
                  <a:pt x="6829" y="165164"/>
                </a:lnTo>
                <a:lnTo>
                  <a:pt x="1991" y="171070"/>
                </a:lnTo>
                <a:lnTo>
                  <a:pt x="34" y="175006"/>
                </a:lnTo>
                <a:lnTo>
                  <a:pt x="0" y="177631"/>
                </a:lnTo>
                <a:lnTo>
                  <a:pt x="3004" y="181844"/>
                </a:lnTo>
                <a:lnTo>
                  <a:pt x="6800" y="179033"/>
                </a:lnTo>
                <a:lnTo>
                  <a:pt x="9591" y="176506"/>
                </a:lnTo>
                <a:lnTo>
                  <a:pt x="12722" y="174821"/>
                </a:lnTo>
                <a:lnTo>
                  <a:pt x="16079" y="173697"/>
                </a:lnTo>
                <a:lnTo>
                  <a:pt x="19586" y="172948"/>
                </a:lnTo>
                <a:lnTo>
                  <a:pt x="25735" y="172449"/>
                </a:lnTo>
                <a:lnTo>
                  <a:pt x="33645" y="172116"/>
                </a:lnTo>
                <a:lnTo>
                  <a:pt x="61579" y="171582"/>
                </a:lnTo>
                <a:lnTo>
                  <a:pt x="81274" y="171490"/>
                </a:lnTo>
                <a:lnTo>
                  <a:pt x="87181" y="172746"/>
                </a:lnTo>
                <a:lnTo>
                  <a:pt x="92387" y="174854"/>
                </a:lnTo>
                <a:lnTo>
                  <a:pt x="103802" y="181295"/>
                </a:lnTo>
                <a:lnTo>
                  <a:pt x="106009" y="181823"/>
                </a:lnTo>
                <a:lnTo>
                  <a:pt x="108751" y="182176"/>
                </a:lnTo>
                <a:lnTo>
                  <a:pt x="111848" y="182411"/>
                </a:lnTo>
                <a:lnTo>
                  <a:pt x="115183" y="183837"/>
                </a:lnTo>
                <a:lnTo>
                  <a:pt x="118676" y="186058"/>
                </a:lnTo>
                <a:lnTo>
                  <a:pt x="122274" y="188809"/>
                </a:lnTo>
                <a:lnTo>
                  <a:pt x="125944" y="191913"/>
                </a:lnTo>
                <a:lnTo>
                  <a:pt x="129660" y="195252"/>
                </a:lnTo>
                <a:lnTo>
                  <a:pt x="137572" y="202633"/>
                </a:lnTo>
                <a:lnTo>
                  <a:pt x="152333" y="2057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22"/>
          <p:cNvSpPr/>
          <p:nvPr/>
        </p:nvSpPr>
        <p:spPr bwMode="auto">
          <a:xfrm>
            <a:off x="7692390" y="5257953"/>
            <a:ext cx="136616" cy="297027"/>
          </a:xfrm>
          <a:custGeom>
            <a:avLst/>
            <a:gdLst/>
            <a:ahLst/>
            <a:cxnLst/>
            <a:rect l="0" t="0" r="0" b="0"/>
            <a:pathLst>
              <a:path w="136616" h="297027">
                <a:moveTo>
                  <a:pt x="11429" y="45566"/>
                </a:moveTo>
                <a:lnTo>
                  <a:pt x="17497" y="33431"/>
                </a:lnTo>
                <a:lnTo>
                  <a:pt x="20554" y="29856"/>
                </a:lnTo>
                <a:lnTo>
                  <a:pt x="23863" y="27473"/>
                </a:lnTo>
                <a:lnTo>
                  <a:pt x="27338" y="25884"/>
                </a:lnTo>
                <a:lnTo>
                  <a:pt x="30926" y="23555"/>
                </a:lnTo>
                <a:lnTo>
                  <a:pt x="34587" y="20732"/>
                </a:lnTo>
                <a:lnTo>
                  <a:pt x="38298" y="17580"/>
                </a:lnTo>
                <a:lnTo>
                  <a:pt x="42041" y="15479"/>
                </a:lnTo>
                <a:lnTo>
                  <a:pt x="45808" y="14078"/>
                </a:lnTo>
                <a:lnTo>
                  <a:pt x="49588" y="13144"/>
                </a:lnTo>
                <a:lnTo>
                  <a:pt x="53379" y="11252"/>
                </a:lnTo>
                <a:lnTo>
                  <a:pt x="57176" y="8720"/>
                </a:lnTo>
                <a:lnTo>
                  <a:pt x="60977" y="5762"/>
                </a:lnTo>
                <a:lnTo>
                  <a:pt x="67321" y="3790"/>
                </a:lnTo>
                <a:lnTo>
                  <a:pt x="75360" y="2475"/>
                </a:lnTo>
                <a:lnTo>
                  <a:pt x="84530" y="1599"/>
                </a:lnTo>
                <a:lnTo>
                  <a:pt x="91913" y="1015"/>
                </a:lnTo>
                <a:lnTo>
                  <a:pt x="98105" y="626"/>
                </a:lnTo>
                <a:lnTo>
                  <a:pt x="108371" y="193"/>
                </a:lnTo>
                <a:lnTo>
                  <a:pt x="117168" y="0"/>
                </a:lnTo>
                <a:lnTo>
                  <a:pt x="120022" y="1219"/>
                </a:lnTo>
                <a:lnTo>
                  <a:pt x="121925" y="3301"/>
                </a:lnTo>
                <a:lnTo>
                  <a:pt x="123193" y="5960"/>
                </a:lnTo>
                <a:lnTo>
                  <a:pt x="125308" y="9002"/>
                </a:lnTo>
                <a:lnTo>
                  <a:pt x="127989" y="12300"/>
                </a:lnTo>
                <a:lnTo>
                  <a:pt x="131045" y="15769"/>
                </a:lnTo>
                <a:lnTo>
                  <a:pt x="133084" y="20622"/>
                </a:lnTo>
                <a:lnTo>
                  <a:pt x="134442" y="26396"/>
                </a:lnTo>
                <a:lnTo>
                  <a:pt x="135348" y="32786"/>
                </a:lnTo>
                <a:lnTo>
                  <a:pt x="134681" y="38317"/>
                </a:lnTo>
                <a:lnTo>
                  <a:pt x="132968" y="43273"/>
                </a:lnTo>
                <a:lnTo>
                  <a:pt x="130555" y="47847"/>
                </a:lnTo>
                <a:lnTo>
                  <a:pt x="127676" y="52167"/>
                </a:lnTo>
                <a:lnTo>
                  <a:pt x="124487" y="56317"/>
                </a:lnTo>
                <a:lnTo>
                  <a:pt x="121091" y="60353"/>
                </a:lnTo>
                <a:lnTo>
                  <a:pt x="116288" y="68124"/>
                </a:lnTo>
                <a:lnTo>
                  <a:pt x="110545" y="78385"/>
                </a:lnTo>
                <a:lnTo>
                  <a:pt x="104176" y="90305"/>
                </a:lnTo>
                <a:lnTo>
                  <a:pt x="97391" y="99522"/>
                </a:lnTo>
                <a:lnTo>
                  <a:pt x="90327" y="106937"/>
                </a:lnTo>
                <a:lnTo>
                  <a:pt x="83078" y="113150"/>
                </a:lnTo>
                <a:lnTo>
                  <a:pt x="76975" y="118562"/>
                </a:lnTo>
                <a:lnTo>
                  <a:pt x="66807" y="127962"/>
                </a:lnTo>
                <a:lnTo>
                  <a:pt x="64858" y="130977"/>
                </a:lnTo>
                <a:lnTo>
                  <a:pt x="64829" y="132987"/>
                </a:lnTo>
                <a:lnTo>
                  <a:pt x="67838" y="136212"/>
                </a:lnTo>
                <a:lnTo>
                  <a:pt x="70626" y="136477"/>
                </a:lnTo>
                <a:lnTo>
                  <a:pt x="75024" y="136653"/>
                </a:lnTo>
                <a:lnTo>
                  <a:pt x="93349" y="136902"/>
                </a:lnTo>
                <a:lnTo>
                  <a:pt x="100332" y="136937"/>
                </a:lnTo>
                <a:lnTo>
                  <a:pt x="106258" y="138230"/>
                </a:lnTo>
                <a:lnTo>
                  <a:pt x="111479" y="140362"/>
                </a:lnTo>
                <a:lnTo>
                  <a:pt x="122915" y="146841"/>
                </a:lnTo>
                <a:lnTo>
                  <a:pt x="125123" y="148643"/>
                </a:lnTo>
                <a:lnTo>
                  <a:pt x="127865" y="151114"/>
                </a:lnTo>
                <a:lnTo>
                  <a:pt x="130963" y="154031"/>
                </a:lnTo>
                <a:lnTo>
                  <a:pt x="133029" y="157247"/>
                </a:lnTo>
                <a:lnTo>
                  <a:pt x="135323" y="164205"/>
                </a:lnTo>
                <a:lnTo>
                  <a:pt x="136344" y="171531"/>
                </a:lnTo>
                <a:lnTo>
                  <a:pt x="136615" y="175263"/>
                </a:lnTo>
                <a:lnTo>
                  <a:pt x="135527" y="180291"/>
                </a:lnTo>
                <a:lnTo>
                  <a:pt x="133531" y="186183"/>
                </a:lnTo>
                <a:lnTo>
                  <a:pt x="130930" y="192651"/>
                </a:lnTo>
                <a:lnTo>
                  <a:pt x="126656" y="199503"/>
                </a:lnTo>
                <a:lnTo>
                  <a:pt x="121268" y="206611"/>
                </a:lnTo>
                <a:lnTo>
                  <a:pt x="115135" y="213889"/>
                </a:lnTo>
                <a:lnTo>
                  <a:pt x="98161" y="235523"/>
                </a:lnTo>
                <a:lnTo>
                  <a:pt x="88300" y="248404"/>
                </a:lnTo>
                <a:lnTo>
                  <a:pt x="80457" y="258262"/>
                </a:lnTo>
                <a:lnTo>
                  <a:pt x="73957" y="266103"/>
                </a:lnTo>
                <a:lnTo>
                  <a:pt x="68354" y="272601"/>
                </a:lnTo>
                <a:lnTo>
                  <a:pt x="63350" y="276933"/>
                </a:lnTo>
                <a:lnTo>
                  <a:pt x="58743" y="279820"/>
                </a:lnTo>
                <a:lnTo>
                  <a:pt x="54402" y="281746"/>
                </a:lnTo>
                <a:lnTo>
                  <a:pt x="42806" y="287272"/>
                </a:lnTo>
                <a:lnTo>
                  <a:pt x="36156" y="290523"/>
                </a:lnTo>
                <a:lnTo>
                  <a:pt x="30454" y="292691"/>
                </a:lnTo>
                <a:lnTo>
                  <a:pt x="25383" y="294136"/>
                </a:lnTo>
                <a:lnTo>
                  <a:pt x="0" y="29702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23"/>
          <p:cNvSpPr/>
          <p:nvPr/>
        </p:nvSpPr>
        <p:spPr bwMode="auto">
          <a:xfrm>
            <a:off x="7898129" y="5246369"/>
            <a:ext cx="148591" cy="34291"/>
          </a:xfrm>
          <a:custGeom>
            <a:avLst/>
            <a:gdLst/>
            <a:ahLst/>
            <a:cxnLst/>
            <a:rect l="0" t="0" r="0" b="0"/>
            <a:pathLst>
              <a:path w="148591" h="34291">
                <a:moveTo>
                  <a:pt x="0" y="34290"/>
                </a:moveTo>
                <a:lnTo>
                  <a:pt x="6069" y="34290"/>
                </a:lnTo>
                <a:lnTo>
                  <a:pt x="9125" y="33020"/>
                </a:lnTo>
                <a:lnTo>
                  <a:pt x="12433" y="30904"/>
                </a:lnTo>
                <a:lnTo>
                  <a:pt x="15909" y="28223"/>
                </a:lnTo>
                <a:lnTo>
                  <a:pt x="19497" y="26435"/>
                </a:lnTo>
                <a:lnTo>
                  <a:pt x="23158" y="25244"/>
                </a:lnTo>
                <a:lnTo>
                  <a:pt x="26869" y="24449"/>
                </a:lnTo>
                <a:lnTo>
                  <a:pt x="30612" y="23920"/>
                </a:lnTo>
                <a:lnTo>
                  <a:pt x="34379" y="23567"/>
                </a:lnTo>
                <a:lnTo>
                  <a:pt x="38160" y="23331"/>
                </a:lnTo>
                <a:lnTo>
                  <a:pt x="47030" y="20634"/>
                </a:lnTo>
                <a:lnTo>
                  <a:pt x="59293" y="16296"/>
                </a:lnTo>
                <a:lnTo>
                  <a:pt x="73819" y="10865"/>
                </a:lnTo>
                <a:lnTo>
                  <a:pt x="86043" y="7243"/>
                </a:lnTo>
                <a:lnTo>
                  <a:pt x="96732" y="4829"/>
                </a:lnTo>
                <a:lnTo>
                  <a:pt x="14859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24"/>
          <p:cNvSpPr/>
          <p:nvPr/>
        </p:nvSpPr>
        <p:spPr bwMode="auto">
          <a:xfrm>
            <a:off x="7886700" y="5349239"/>
            <a:ext cx="148591" cy="11431"/>
          </a:xfrm>
          <a:custGeom>
            <a:avLst/>
            <a:gdLst/>
            <a:ahLst/>
            <a:cxnLst/>
            <a:rect l="0" t="0" r="0" b="0"/>
            <a:pathLst>
              <a:path w="148591" h="11431">
                <a:moveTo>
                  <a:pt x="0" y="11430"/>
                </a:moveTo>
                <a:lnTo>
                  <a:pt x="12135" y="5363"/>
                </a:lnTo>
                <a:lnTo>
                  <a:pt x="16980" y="3575"/>
                </a:lnTo>
                <a:lnTo>
                  <a:pt x="21480" y="2384"/>
                </a:lnTo>
                <a:lnTo>
                  <a:pt x="25750" y="1589"/>
                </a:lnTo>
                <a:lnTo>
                  <a:pt x="29867" y="1060"/>
                </a:lnTo>
                <a:lnTo>
                  <a:pt x="33880" y="707"/>
                </a:lnTo>
                <a:lnTo>
                  <a:pt x="37827" y="471"/>
                </a:lnTo>
                <a:lnTo>
                  <a:pt x="48985" y="210"/>
                </a:lnTo>
                <a:lnTo>
                  <a:pt x="14859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25"/>
          <p:cNvSpPr/>
          <p:nvPr/>
        </p:nvSpPr>
        <p:spPr bwMode="auto">
          <a:xfrm>
            <a:off x="8126729" y="5143500"/>
            <a:ext cx="22862" cy="251460"/>
          </a:xfrm>
          <a:custGeom>
            <a:avLst/>
            <a:gdLst/>
            <a:ahLst/>
            <a:cxnLst/>
            <a:rect l="0" t="0" r="0" b="0"/>
            <a:pathLst>
              <a:path w="22862" h="251460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7" y="12433"/>
                </a:lnTo>
                <a:lnTo>
                  <a:pt x="6069" y="15909"/>
                </a:lnTo>
                <a:lnTo>
                  <a:pt x="7855" y="22035"/>
                </a:lnTo>
                <a:lnTo>
                  <a:pt x="9048" y="29930"/>
                </a:lnTo>
                <a:lnTo>
                  <a:pt x="9842" y="39003"/>
                </a:lnTo>
                <a:lnTo>
                  <a:pt x="10371" y="48862"/>
                </a:lnTo>
                <a:lnTo>
                  <a:pt x="10960" y="69976"/>
                </a:lnTo>
                <a:lnTo>
                  <a:pt x="12387" y="78401"/>
                </a:lnTo>
                <a:lnTo>
                  <a:pt x="14608" y="85287"/>
                </a:lnTo>
                <a:lnTo>
                  <a:pt x="17359" y="91148"/>
                </a:lnTo>
                <a:lnTo>
                  <a:pt x="17922" y="97595"/>
                </a:lnTo>
                <a:lnTo>
                  <a:pt x="17029" y="104433"/>
                </a:lnTo>
                <a:lnTo>
                  <a:pt x="15163" y="111532"/>
                </a:lnTo>
                <a:lnTo>
                  <a:pt x="13919" y="118804"/>
                </a:lnTo>
                <a:lnTo>
                  <a:pt x="13089" y="126193"/>
                </a:lnTo>
                <a:lnTo>
                  <a:pt x="12536" y="133658"/>
                </a:lnTo>
                <a:lnTo>
                  <a:pt x="13437" y="141175"/>
                </a:lnTo>
                <a:lnTo>
                  <a:pt x="15308" y="148727"/>
                </a:lnTo>
                <a:lnTo>
                  <a:pt x="17825" y="156301"/>
                </a:lnTo>
                <a:lnTo>
                  <a:pt x="19504" y="162621"/>
                </a:lnTo>
                <a:lnTo>
                  <a:pt x="20623" y="168104"/>
                </a:lnTo>
                <a:lnTo>
                  <a:pt x="21368" y="173029"/>
                </a:lnTo>
                <a:lnTo>
                  <a:pt x="21866" y="180122"/>
                </a:lnTo>
                <a:lnTo>
                  <a:pt x="22198" y="188661"/>
                </a:lnTo>
                <a:lnTo>
                  <a:pt x="22665" y="212109"/>
                </a:lnTo>
                <a:lnTo>
                  <a:pt x="22861" y="2514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126"/>
          <p:cNvSpPr/>
          <p:nvPr/>
        </p:nvSpPr>
        <p:spPr bwMode="auto">
          <a:xfrm>
            <a:off x="8198033" y="5097779"/>
            <a:ext cx="143603" cy="285718"/>
          </a:xfrm>
          <a:custGeom>
            <a:avLst/>
            <a:gdLst/>
            <a:ahLst/>
            <a:cxnLst/>
            <a:rect l="0" t="0" r="0" b="0"/>
            <a:pathLst>
              <a:path w="143603" h="285718">
                <a:moveTo>
                  <a:pt x="65857" y="0"/>
                </a:moveTo>
                <a:lnTo>
                  <a:pt x="49948" y="15910"/>
                </a:lnTo>
                <a:lnTo>
                  <a:pt x="46360" y="20767"/>
                </a:lnTo>
                <a:lnTo>
                  <a:pt x="42699" y="26545"/>
                </a:lnTo>
                <a:lnTo>
                  <a:pt x="38989" y="32937"/>
                </a:lnTo>
                <a:lnTo>
                  <a:pt x="33975" y="43548"/>
                </a:lnTo>
                <a:lnTo>
                  <a:pt x="21630" y="72272"/>
                </a:lnTo>
                <a:lnTo>
                  <a:pt x="16053" y="83741"/>
                </a:lnTo>
                <a:lnTo>
                  <a:pt x="11064" y="92658"/>
                </a:lnTo>
                <a:lnTo>
                  <a:pt x="6468" y="99872"/>
                </a:lnTo>
                <a:lnTo>
                  <a:pt x="3404" y="105951"/>
                </a:lnTo>
                <a:lnTo>
                  <a:pt x="1361" y="111274"/>
                </a:lnTo>
                <a:lnTo>
                  <a:pt x="0" y="116093"/>
                </a:lnTo>
                <a:lnTo>
                  <a:pt x="362" y="120576"/>
                </a:lnTo>
                <a:lnTo>
                  <a:pt x="1874" y="124834"/>
                </a:lnTo>
                <a:lnTo>
                  <a:pt x="4151" y="128943"/>
                </a:lnTo>
                <a:lnTo>
                  <a:pt x="6939" y="132952"/>
                </a:lnTo>
                <a:lnTo>
                  <a:pt x="10069" y="136895"/>
                </a:lnTo>
                <a:lnTo>
                  <a:pt x="13424" y="140794"/>
                </a:lnTo>
                <a:lnTo>
                  <a:pt x="16933" y="144663"/>
                </a:lnTo>
                <a:lnTo>
                  <a:pt x="24216" y="152348"/>
                </a:lnTo>
                <a:lnTo>
                  <a:pt x="27936" y="154905"/>
                </a:lnTo>
                <a:lnTo>
                  <a:pt x="31687" y="156610"/>
                </a:lnTo>
                <a:lnTo>
                  <a:pt x="35456" y="157747"/>
                </a:lnTo>
                <a:lnTo>
                  <a:pt x="39240" y="159775"/>
                </a:lnTo>
                <a:lnTo>
                  <a:pt x="43032" y="162397"/>
                </a:lnTo>
                <a:lnTo>
                  <a:pt x="46830" y="165414"/>
                </a:lnTo>
                <a:lnTo>
                  <a:pt x="53172" y="168696"/>
                </a:lnTo>
                <a:lnTo>
                  <a:pt x="61210" y="172155"/>
                </a:lnTo>
                <a:lnTo>
                  <a:pt x="70379" y="175730"/>
                </a:lnTo>
                <a:lnTo>
                  <a:pt x="77761" y="178113"/>
                </a:lnTo>
                <a:lnTo>
                  <a:pt x="83953" y="179702"/>
                </a:lnTo>
                <a:lnTo>
                  <a:pt x="89351" y="180761"/>
                </a:lnTo>
                <a:lnTo>
                  <a:pt x="94219" y="182738"/>
                </a:lnTo>
                <a:lnTo>
                  <a:pt x="98735" y="185326"/>
                </a:lnTo>
                <a:lnTo>
                  <a:pt x="103016" y="188320"/>
                </a:lnTo>
                <a:lnTo>
                  <a:pt x="107139" y="190317"/>
                </a:lnTo>
                <a:lnTo>
                  <a:pt x="111159" y="191648"/>
                </a:lnTo>
                <a:lnTo>
                  <a:pt x="115108" y="192536"/>
                </a:lnTo>
                <a:lnTo>
                  <a:pt x="119010" y="195667"/>
                </a:lnTo>
                <a:lnTo>
                  <a:pt x="122883" y="200295"/>
                </a:lnTo>
                <a:lnTo>
                  <a:pt x="126734" y="205920"/>
                </a:lnTo>
                <a:lnTo>
                  <a:pt x="130571" y="210940"/>
                </a:lnTo>
                <a:lnTo>
                  <a:pt x="134400" y="215557"/>
                </a:lnTo>
                <a:lnTo>
                  <a:pt x="138222" y="219905"/>
                </a:lnTo>
                <a:lnTo>
                  <a:pt x="140770" y="224074"/>
                </a:lnTo>
                <a:lnTo>
                  <a:pt x="143602" y="232092"/>
                </a:lnTo>
                <a:lnTo>
                  <a:pt x="143086" y="237278"/>
                </a:lnTo>
                <a:lnTo>
                  <a:pt x="141474" y="243275"/>
                </a:lnTo>
                <a:lnTo>
                  <a:pt x="139127" y="249814"/>
                </a:lnTo>
                <a:lnTo>
                  <a:pt x="136293" y="256713"/>
                </a:lnTo>
                <a:lnTo>
                  <a:pt x="133135" y="263852"/>
                </a:lnTo>
                <a:lnTo>
                  <a:pt x="129759" y="271152"/>
                </a:lnTo>
                <a:lnTo>
                  <a:pt x="126237" y="276018"/>
                </a:lnTo>
                <a:lnTo>
                  <a:pt x="122621" y="279262"/>
                </a:lnTo>
                <a:lnTo>
                  <a:pt x="113758" y="284469"/>
                </a:lnTo>
                <a:lnTo>
                  <a:pt x="111761" y="284896"/>
                </a:lnTo>
                <a:lnTo>
                  <a:pt x="109159" y="285181"/>
                </a:lnTo>
                <a:lnTo>
                  <a:pt x="106155" y="285371"/>
                </a:lnTo>
                <a:lnTo>
                  <a:pt x="102882" y="285497"/>
                </a:lnTo>
                <a:lnTo>
                  <a:pt x="90833" y="285717"/>
                </a:lnTo>
                <a:lnTo>
                  <a:pt x="88858" y="284458"/>
                </a:lnTo>
                <a:lnTo>
                  <a:pt x="86270" y="282349"/>
                </a:lnTo>
                <a:lnTo>
                  <a:pt x="83277" y="279673"/>
                </a:lnTo>
                <a:lnTo>
                  <a:pt x="81280" y="276619"/>
                </a:lnTo>
                <a:lnTo>
                  <a:pt x="79061" y="269839"/>
                </a:lnTo>
                <a:lnTo>
                  <a:pt x="74689" y="262592"/>
                </a:lnTo>
                <a:lnTo>
                  <a:pt x="71745" y="258882"/>
                </a:lnTo>
                <a:lnTo>
                  <a:pt x="69782" y="255138"/>
                </a:lnTo>
                <a:lnTo>
                  <a:pt x="67602" y="247592"/>
                </a:lnTo>
                <a:lnTo>
                  <a:pt x="67019" y="239991"/>
                </a:lnTo>
                <a:lnTo>
                  <a:pt x="66632" y="229844"/>
                </a:lnTo>
                <a:lnTo>
                  <a:pt x="66009" y="195262"/>
                </a:lnTo>
                <a:lnTo>
                  <a:pt x="67229" y="188595"/>
                </a:lnTo>
                <a:lnTo>
                  <a:pt x="69311" y="181610"/>
                </a:lnTo>
                <a:lnTo>
                  <a:pt x="71969" y="174413"/>
                </a:lnTo>
                <a:lnTo>
                  <a:pt x="75012" y="164536"/>
                </a:lnTo>
                <a:lnTo>
                  <a:pt x="81779" y="140014"/>
                </a:lnTo>
                <a:lnTo>
                  <a:pt x="92729" y="97648"/>
                </a:lnTo>
                <a:lnTo>
                  <a:pt x="97741" y="81609"/>
                </a:lnTo>
                <a:lnTo>
                  <a:pt x="103623" y="64566"/>
                </a:lnTo>
                <a:lnTo>
                  <a:pt x="110084" y="46854"/>
                </a:lnTo>
                <a:lnTo>
                  <a:pt x="114392" y="33776"/>
                </a:lnTo>
                <a:lnTo>
                  <a:pt x="117264" y="23787"/>
                </a:lnTo>
                <a:lnTo>
                  <a:pt x="123007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27"/>
          <p:cNvSpPr/>
          <p:nvPr/>
        </p:nvSpPr>
        <p:spPr bwMode="auto">
          <a:xfrm>
            <a:off x="8389697" y="5052059"/>
            <a:ext cx="112449" cy="262691"/>
          </a:xfrm>
          <a:custGeom>
            <a:avLst/>
            <a:gdLst/>
            <a:ahLst/>
            <a:cxnLst/>
            <a:rect l="0" t="0" r="0" b="0"/>
            <a:pathLst>
              <a:path w="112449" h="262691">
                <a:moveTo>
                  <a:pt x="45643" y="0"/>
                </a:moveTo>
                <a:lnTo>
                  <a:pt x="45643" y="25751"/>
                </a:lnTo>
                <a:lnTo>
                  <a:pt x="41833" y="36217"/>
                </a:lnTo>
                <a:lnTo>
                  <a:pt x="35483" y="50815"/>
                </a:lnTo>
                <a:lnTo>
                  <a:pt x="15115" y="94220"/>
                </a:lnTo>
                <a:lnTo>
                  <a:pt x="10051" y="104724"/>
                </a:lnTo>
                <a:lnTo>
                  <a:pt x="6674" y="114266"/>
                </a:lnTo>
                <a:lnTo>
                  <a:pt x="4424" y="123167"/>
                </a:lnTo>
                <a:lnTo>
                  <a:pt x="2924" y="131642"/>
                </a:lnTo>
                <a:lnTo>
                  <a:pt x="1923" y="142371"/>
                </a:lnTo>
                <a:lnTo>
                  <a:pt x="1256" y="154604"/>
                </a:lnTo>
                <a:lnTo>
                  <a:pt x="318" y="189319"/>
                </a:lnTo>
                <a:lnTo>
                  <a:pt x="0" y="217737"/>
                </a:lnTo>
                <a:lnTo>
                  <a:pt x="1245" y="222628"/>
                </a:lnTo>
                <a:lnTo>
                  <a:pt x="3344" y="227159"/>
                </a:lnTo>
                <a:lnTo>
                  <a:pt x="6013" y="231449"/>
                </a:lnTo>
                <a:lnTo>
                  <a:pt x="8980" y="239604"/>
                </a:lnTo>
                <a:lnTo>
                  <a:pt x="9770" y="243556"/>
                </a:lnTo>
                <a:lnTo>
                  <a:pt x="11568" y="247460"/>
                </a:lnTo>
                <a:lnTo>
                  <a:pt x="14036" y="251334"/>
                </a:lnTo>
                <a:lnTo>
                  <a:pt x="21055" y="260608"/>
                </a:lnTo>
                <a:lnTo>
                  <a:pt x="22901" y="261368"/>
                </a:lnTo>
                <a:lnTo>
                  <a:pt x="25401" y="261876"/>
                </a:lnTo>
                <a:lnTo>
                  <a:pt x="28338" y="262214"/>
                </a:lnTo>
                <a:lnTo>
                  <a:pt x="31566" y="262439"/>
                </a:lnTo>
                <a:lnTo>
                  <a:pt x="34988" y="262590"/>
                </a:lnTo>
                <a:lnTo>
                  <a:pt x="38540" y="262690"/>
                </a:lnTo>
                <a:lnTo>
                  <a:pt x="42177" y="261487"/>
                </a:lnTo>
                <a:lnTo>
                  <a:pt x="45873" y="259415"/>
                </a:lnTo>
                <a:lnTo>
                  <a:pt x="49606" y="256763"/>
                </a:lnTo>
                <a:lnTo>
                  <a:pt x="53365" y="254996"/>
                </a:lnTo>
                <a:lnTo>
                  <a:pt x="57140" y="253817"/>
                </a:lnTo>
                <a:lnTo>
                  <a:pt x="60929" y="253032"/>
                </a:lnTo>
                <a:lnTo>
                  <a:pt x="64723" y="249968"/>
                </a:lnTo>
                <a:lnTo>
                  <a:pt x="68523" y="245385"/>
                </a:lnTo>
                <a:lnTo>
                  <a:pt x="72326" y="239791"/>
                </a:lnTo>
                <a:lnTo>
                  <a:pt x="74861" y="234790"/>
                </a:lnTo>
                <a:lnTo>
                  <a:pt x="76552" y="230187"/>
                </a:lnTo>
                <a:lnTo>
                  <a:pt x="77679" y="225848"/>
                </a:lnTo>
                <a:lnTo>
                  <a:pt x="79700" y="221686"/>
                </a:lnTo>
                <a:lnTo>
                  <a:pt x="82318" y="217641"/>
                </a:lnTo>
                <a:lnTo>
                  <a:pt x="85332" y="213674"/>
                </a:lnTo>
                <a:lnTo>
                  <a:pt x="88612" y="207219"/>
                </a:lnTo>
                <a:lnTo>
                  <a:pt x="92069" y="199106"/>
                </a:lnTo>
                <a:lnTo>
                  <a:pt x="95643" y="189888"/>
                </a:lnTo>
                <a:lnTo>
                  <a:pt x="98027" y="182472"/>
                </a:lnTo>
                <a:lnTo>
                  <a:pt x="99615" y="176258"/>
                </a:lnTo>
                <a:lnTo>
                  <a:pt x="100674" y="170845"/>
                </a:lnTo>
                <a:lnTo>
                  <a:pt x="102651" y="165967"/>
                </a:lnTo>
                <a:lnTo>
                  <a:pt x="105237" y="161445"/>
                </a:lnTo>
                <a:lnTo>
                  <a:pt x="108233" y="157160"/>
                </a:lnTo>
                <a:lnTo>
                  <a:pt x="110229" y="151764"/>
                </a:lnTo>
                <a:lnTo>
                  <a:pt x="111560" y="145626"/>
                </a:lnTo>
                <a:lnTo>
                  <a:pt x="112448" y="138994"/>
                </a:lnTo>
                <a:lnTo>
                  <a:pt x="111770" y="133303"/>
                </a:lnTo>
                <a:lnTo>
                  <a:pt x="110047" y="128239"/>
                </a:lnTo>
                <a:lnTo>
                  <a:pt x="98158" y="104918"/>
                </a:lnTo>
                <a:lnTo>
                  <a:pt x="95893" y="99156"/>
                </a:lnTo>
                <a:lnTo>
                  <a:pt x="94382" y="94044"/>
                </a:lnTo>
                <a:lnTo>
                  <a:pt x="93375" y="89366"/>
                </a:lnTo>
                <a:lnTo>
                  <a:pt x="91435" y="84977"/>
                </a:lnTo>
                <a:lnTo>
                  <a:pt x="88870" y="80782"/>
                </a:lnTo>
                <a:lnTo>
                  <a:pt x="85891" y="76715"/>
                </a:lnTo>
                <a:lnTo>
                  <a:pt x="81365" y="71463"/>
                </a:lnTo>
                <a:lnTo>
                  <a:pt x="75807" y="65422"/>
                </a:lnTo>
                <a:lnTo>
                  <a:pt x="69562" y="58855"/>
                </a:lnTo>
                <a:lnTo>
                  <a:pt x="64129" y="54477"/>
                </a:lnTo>
                <a:lnTo>
                  <a:pt x="59237" y="51558"/>
                </a:lnTo>
                <a:lnTo>
                  <a:pt x="45643" y="342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28"/>
          <p:cNvSpPr/>
          <p:nvPr/>
        </p:nvSpPr>
        <p:spPr bwMode="auto">
          <a:xfrm>
            <a:off x="1908810" y="4014038"/>
            <a:ext cx="1131355" cy="2146732"/>
          </a:xfrm>
          <a:custGeom>
            <a:avLst/>
            <a:gdLst/>
            <a:ahLst/>
            <a:cxnLst/>
            <a:rect l="0" t="0" r="0" b="0"/>
            <a:pathLst>
              <a:path w="1131355" h="2146732">
                <a:moveTo>
                  <a:pt x="0" y="2089581"/>
                </a:moveTo>
                <a:lnTo>
                  <a:pt x="15908" y="2073672"/>
                </a:lnTo>
                <a:lnTo>
                  <a:pt x="18226" y="2070085"/>
                </a:lnTo>
                <a:lnTo>
                  <a:pt x="22756" y="2058969"/>
                </a:lnTo>
                <a:lnTo>
                  <a:pt x="38588" y="2033966"/>
                </a:lnTo>
                <a:lnTo>
                  <a:pt x="56097" y="1989510"/>
                </a:lnTo>
                <a:lnTo>
                  <a:pt x="84354" y="1913035"/>
                </a:lnTo>
                <a:lnTo>
                  <a:pt x="105280" y="1853060"/>
                </a:lnTo>
                <a:lnTo>
                  <a:pt x="128932" y="1789477"/>
                </a:lnTo>
                <a:lnTo>
                  <a:pt x="169416" y="1695391"/>
                </a:lnTo>
                <a:lnTo>
                  <a:pt x="191026" y="1644842"/>
                </a:lnTo>
                <a:lnTo>
                  <a:pt x="226395" y="1544119"/>
                </a:lnTo>
                <a:lnTo>
                  <a:pt x="279952" y="1407514"/>
                </a:lnTo>
                <a:lnTo>
                  <a:pt x="295855" y="1370710"/>
                </a:lnTo>
                <a:lnTo>
                  <a:pt x="344765" y="1263313"/>
                </a:lnTo>
                <a:lnTo>
                  <a:pt x="367435" y="1206732"/>
                </a:lnTo>
                <a:lnTo>
                  <a:pt x="396138" y="1142637"/>
                </a:lnTo>
                <a:lnTo>
                  <a:pt x="482320" y="959041"/>
                </a:lnTo>
                <a:lnTo>
                  <a:pt x="521792" y="882399"/>
                </a:lnTo>
                <a:lnTo>
                  <a:pt x="541364" y="839739"/>
                </a:lnTo>
                <a:lnTo>
                  <a:pt x="572076" y="782680"/>
                </a:lnTo>
                <a:lnTo>
                  <a:pt x="635678" y="672906"/>
                </a:lnTo>
                <a:lnTo>
                  <a:pt x="667757" y="613281"/>
                </a:lnTo>
                <a:lnTo>
                  <a:pt x="700640" y="552068"/>
                </a:lnTo>
                <a:lnTo>
                  <a:pt x="727955" y="507929"/>
                </a:lnTo>
                <a:lnTo>
                  <a:pt x="758686" y="448451"/>
                </a:lnTo>
                <a:lnTo>
                  <a:pt x="789313" y="399647"/>
                </a:lnTo>
                <a:lnTo>
                  <a:pt x="823246" y="349170"/>
                </a:lnTo>
                <a:lnTo>
                  <a:pt x="857899" y="292192"/>
                </a:lnTo>
                <a:lnTo>
                  <a:pt x="944941" y="163422"/>
                </a:lnTo>
                <a:lnTo>
                  <a:pt x="973270" y="127764"/>
                </a:lnTo>
                <a:lnTo>
                  <a:pt x="1001524" y="94982"/>
                </a:lnTo>
                <a:lnTo>
                  <a:pt x="1037581" y="50507"/>
                </a:lnTo>
                <a:lnTo>
                  <a:pt x="1063646" y="22653"/>
                </a:lnTo>
                <a:lnTo>
                  <a:pt x="1092858" y="2637"/>
                </a:lnTo>
                <a:lnTo>
                  <a:pt x="1100818" y="0"/>
                </a:lnTo>
                <a:lnTo>
                  <a:pt x="1103448" y="568"/>
                </a:lnTo>
                <a:lnTo>
                  <a:pt x="1105202" y="2215"/>
                </a:lnTo>
                <a:lnTo>
                  <a:pt x="1106371" y="4584"/>
                </a:lnTo>
                <a:lnTo>
                  <a:pt x="1108421" y="6163"/>
                </a:lnTo>
                <a:lnTo>
                  <a:pt x="1111057" y="7216"/>
                </a:lnTo>
                <a:lnTo>
                  <a:pt x="1114084" y="7918"/>
                </a:lnTo>
                <a:lnTo>
                  <a:pt x="1116103" y="9656"/>
                </a:lnTo>
                <a:lnTo>
                  <a:pt x="1117448" y="12084"/>
                </a:lnTo>
                <a:lnTo>
                  <a:pt x="1121055" y="22150"/>
                </a:lnTo>
                <a:lnTo>
                  <a:pt x="1126050" y="32380"/>
                </a:lnTo>
                <a:lnTo>
                  <a:pt x="1129116" y="45393"/>
                </a:lnTo>
                <a:lnTo>
                  <a:pt x="1131354" y="107582"/>
                </a:lnTo>
                <a:lnTo>
                  <a:pt x="1128119" y="154006"/>
                </a:lnTo>
                <a:lnTo>
                  <a:pt x="1122504" y="211787"/>
                </a:lnTo>
                <a:lnTo>
                  <a:pt x="1119181" y="271780"/>
                </a:lnTo>
                <a:lnTo>
                  <a:pt x="1111154" y="331393"/>
                </a:lnTo>
                <a:lnTo>
                  <a:pt x="1106047" y="388383"/>
                </a:lnTo>
                <a:lnTo>
                  <a:pt x="1099906" y="430523"/>
                </a:lnTo>
                <a:lnTo>
                  <a:pt x="1092944" y="508519"/>
                </a:lnTo>
                <a:lnTo>
                  <a:pt x="1089002" y="565197"/>
                </a:lnTo>
                <a:lnTo>
                  <a:pt x="1086784" y="621912"/>
                </a:lnTo>
                <a:lnTo>
                  <a:pt x="1085973" y="694276"/>
                </a:lnTo>
                <a:lnTo>
                  <a:pt x="1084616" y="741720"/>
                </a:lnTo>
                <a:lnTo>
                  <a:pt x="1078005" y="806577"/>
                </a:lnTo>
                <a:lnTo>
                  <a:pt x="1075482" y="859661"/>
                </a:lnTo>
                <a:lnTo>
                  <a:pt x="1074629" y="919722"/>
                </a:lnTo>
                <a:lnTo>
                  <a:pt x="1075783" y="946074"/>
                </a:lnTo>
                <a:lnTo>
                  <a:pt x="1083485" y="1000997"/>
                </a:lnTo>
                <a:lnTo>
                  <a:pt x="1085538" y="1061792"/>
                </a:lnTo>
                <a:lnTo>
                  <a:pt x="1087027" y="1110540"/>
                </a:lnTo>
                <a:lnTo>
                  <a:pt x="1093677" y="1186932"/>
                </a:lnTo>
                <a:lnTo>
                  <a:pt x="1096212" y="1239623"/>
                </a:lnTo>
                <a:lnTo>
                  <a:pt x="1097069" y="1306256"/>
                </a:lnTo>
                <a:lnTo>
                  <a:pt x="1097278" y="1494710"/>
                </a:lnTo>
                <a:lnTo>
                  <a:pt x="1103865" y="1574989"/>
                </a:lnTo>
                <a:lnTo>
                  <a:pt x="1097378" y="1626127"/>
                </a:lnTo>
                <a:lnTo>
                  <a:pt x="1096075" y="1628212"/>
                </a:lnTo>
                <a:lnTo>
                  <a:pt x="1093936" y="1629602"/>
                </a:lnTo>
                <a:lnTo>
                  <a:pt x="1091241" y="1630529"/>
                </a:lnTo>
                <a:lnTo>
                  <a:pt x="1058306" y="1635524"/>
                </a:lnTo>
                <a:lnTo>
                  <a:pt x="1030699" y="1644743"/>
                </a:lnTo>
                <a:lnTo>
                  <a:pt x="1014348" y="1650575"/>
                </a:lnTo>
                <a:lnTo>
                  <a:pt x="979768" y="1657706"/>
                </a:lnTo>
                <a:lnTo>
                  <a:pt x="958692" y="1662687"/>
                </a:lnTo>
                <a:lnTo>
                  <a:pt x="926677" y="1666761"/>
                </a:lnTo>
                <a:lnTo>
                  <a:pt x="872397" y="1682425"/>
                </a:lnTo>
                <a:lnTo>
                  <a:pt x="854245" y="1689759"/>
                </a:lnTo>
                <a:lnTo>
                  <a:pt x="847627" y="1693494"/>
                </a:lnTo>
                <a:lnTo>
                  <a:pt x="830113" y="1697642"/>
                </a:lnTo>
                <a:lnTo>
                  <a:pt x="820109" y="1698749"/>
                </a:lnTo>
                <a:lnTo>
                  <a:pt x="795446" y="1706751"/>
                </a:lnTo>
                <a:lnTo>
                  <a:pt x="767551" y="1717505"/>
                </a:lnTo>
                <a:lnTo>
                  <a:pt x="738220" y="1726517"/>
                </a:lnTo>
                <a:lnTo>
                  <a:pt x="718207" y="1733239"/>
                </a:lnTo>
                <a:lnTo>
                  <a:pt x="668876" y="1750867"/>
                </a:lnTo>
                <a:lnTo>
                  <a:pt x="649117" y="1758362"/>
                </a:lnTo>
                <a:lnTo>
                  <a:pt x="620390" y="1770076"/>
                </a:lnTo>
                <a:lnTo>
                  <a:pt x="585608" y="1782902"/>
                </a:lnTo>
                <a:lnTo>
                  <a:pt x="565665" y="1789879"/>
                </a:lnTo>
                <a:lnTo>
                  <a:pt x="526573" y="1804404"/>
                </a:lnTo>
                <a:lnTo>
                  <a:pt x="491842" y="1818056"/>
                </a:lnTo>
                <a:lnTo>
                  <a:pt x="467940" y="1828356"/>
                </a:lnTo>
                <a:lnTo>
                  <a:pt x="438690" y="1843942"/>
                </a:lnTo>
                <a:lnTo>
                  <a:pt x="408333" y="1861028"/>
                </a:lnTo>
                <a:lnTo>
                  <a:pt x="374423" y="1879058"/>
                </a:lnTo>
                <a:lnTo>
                  <a:pt x="347597" y="1892722"/>
                </a:lnTo>
                <a:lnTo>
                  <a:pt x="322137" y="1908627"/>
                </a:lnTo>
                <a:lnTo>
                  <a:pt x="297688" y="1924068"/>
                </a:lnTo>
                <a:lnTo>
                  <a:pt x="269466" y="1941090"/>
                </a:lnTo>
                <a:lnTo>
                  <a:pt x="239297" y="1959083"/>
                </a:lnTo>
                <a:lnTo>
                  <a:pt x="210461" y="1982477"/>
                </a:lnTo>
                <a:lnTo>
                  <a:pt x="168474" y="2016642"/>
                </a:lnTo>
                <a:lnTo>
                  <a:pt x="145733" y="2035232"/>
                </a:lnTo>
                <a:lnTo>
                  <a:pt x="110411" y="2054861"/>
                </a:lnTo>
                <a:lnTo>
                  <a:pt x="104087" y="2060084"/>
                </a:lnTo>
                <a:lnTo>
                  <a:pt x="99872" y="2064836"/>
                </a:lnTo>
                <a:lnTo>
                  <a:pt x="97061" y="2069275"/>
                </a:lnTo>
                <a:lnTo>
                  <a:pt x="93917" y="2072234"/>
                </a:lnTo>
                <a:lnTo>
                  <a:pt x="90551" y="2074206"/>
                </a:lnTo>
                <a:lnTo>
                  <a:pt x="87037" y="2075521"/>
                </a:lnTo>
                <a:lnTo>
                  <a:pt x="79746" y="2080369"/>
                </a:lnTo>
                <a:lnTo>
                  <a:pt x="71003" y="2086757"/>
                </a:lnTo>
                <a:lnTo>
                  <a:pt x="58650" y="2093830"/>
                </a:lnTo>
                <a:lnTo>
                  <a:pt x="54340" y="2097493"/>
                </a:lnTo>
                <a:lnTo>
                  <a:pt x="51466" y="2101206"/>
                </a:lnTo>
                <a:lnTo>
                  <a:pt x="49551" y="2104951"/>
                </a:lnTo>
                <a:lnTo>
                  <a:pt x="40649" y="2112499"/>
                </a:lnTo>
                <a:lnTo>
                  <a:pt x="29496" y="2118817"/>
                </a:lnTo>
                <a:lnTo>
                  <a:pt x="20306" y="2121625"/>
                </a:lnTo>
                <a:lnTo>
                  <a:pt x="17347" y="2123644"/>
                </a:lnTo>
                <a:lnTo>
                  <a:pt x="15375" y="2126259"/>
                </a:lnTo>
                <a:lnTo>
                  <a:pt x="12209" y="2133515"/>
                </a:lnTo>
                <a:lnTo>
                  <a:pt x="10679" y="2134111"/>
                </a:lnTo>
                <a:lnTo>
                  <a:pt x="8389" y="2134508"/>
                </a:lnTo>
                <a:lnTo>
                  <a:pt x="11430" y="21467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29"/>
          <p:cNvSpPr/>
          <p:nvPr/>
        </p:nvSpPr>
        <p:spPr bwMode="auto">
          <a:xfrm>
            <a:off x="2168809" y="5646419"/>
            <a:ext cx="140052" cy="89876"/>
          </a:xfrm>
          <a:custGeom>
            <a:avLst/>
            <a:gdLst/>
            <a:ahLst/>
            <a:cxnLst/>
            <a:rect l="0" t="0" r="0" b="0"/>
            <a:pathLst>
              <a:path w="140052" h="89876">
                <a:moveTo>
                  <a:pt x="25751" y="0"/>
                </a:moveTo>
                <a:lnTo>
                  <a:pt x="25751" y="12136"/>
                </a:lnTo>
                <a:lnTo>
                  <a:pt x="23211" y="20791"/>
                </a:lnTo>
                <a:lnTo>
                  <a:pt x="18977" y="31641"/>
                </a:lnTo>
                <a:lnTo>
                  <a:pt x="13615" y="43954"/>
                </a:lnTo>
                <a:lnTo>
                  <a:pt x="8770" y="55973"/>
                </a:lnTo>
                <a:lnTo>
                  <a:pt x="0" y="79487"/>
                </a:lnTo>
                <a:lnTo>
                  <a:pt x="964" y="86011"/>
                </a:lnTo>
                <a:lnTo>
                  <a:pt x="5416" y="89091"/>
                </a:lnTo>
                <a:lnTo>
                  <a:pt x="12194" y="89875"/>
                </a:lnTo>
                <a:lnTo>
                  <a:pt x="25603" y="85317"/>
                </a:lnTo>
                <a:lnTo>
                  <a:pt x="140051" y="342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30"/>
          <p:cNvSpPr/>
          <p:nvPr/>
        </p:nvSpPr>
        <p:spPr bwMode="auto">
          <a:xfrm>
            <a:off x="2251710" y="5577839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0" y="0"/>
                </a:moveTo>
                <a:lnTo>
                  <a:pt x="6067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8" y="19683"/>
                </a:lnTo>
                <a:lnTo>
                  <a:pt x="18226" y="22012"/>
                </a:lnTo>
                <a:lnTo>
                  <a:pt x="19770" y="24835"/>
                </a:lnTo>
                <a:lnTo>
                  <a:pt x="20800" y="27987"/>
                </a:lnTo>
                <a:lnTo>
                  <a:pt x="22756" y="31358"/>
                </a:lnTo>
                <a:lnTo>
                  <a:pt x="25331" y="34875"/>
                </a:lnTo>
                <a:lnTo>
                  <a:pt x="28317" y="38490"/>
                </a:lnTo>
                <a:lnTo>
                  <a:pt x="30308" y="43440"/>
                </a:lnTo>
                <a:lnTo>
                  <a:pt x="31635" y="49280"/>
                </a:lnTo>
                <a:lnTo>
                  <a:pt x="33765" y="64768"/>
                </a:lnTo>
                <a:lnTo>
                  <a:pt x="37443" y="80433"/>
                </a:lnTo>
                <a:lnTo>
                  <a:pt x="40202" y="91722"/>
                </a:lnTo>
                <a:lnTo>
                  <a:pt x="43311" y="101788"/>
                </a:lnTo>
                <a:lnTo>
                  <a:pt x="46654" y="111039"/>
                </a:lnTo>
                <a:lnTo>
                  <a:pt x="55076" y="132001"/>
                </a:lnTo>
                <a:lnTo>
                  <a:pt x="57037" y="140070"/>
                </a:lnTo>
                <a:lnTo>
                  <a:pt x="62603" y="165970"/>
                </a:lnTo>
                <a:lnTo>
                  <a:pt x="64595" y="176687"/>
                </a:lnTo>
                <a:lnTo>
                  <a:pt x="65923" y="185102"/>
                </a:lnTo>
                <a:lnTo>
                  <a:pt x="68580" y="20574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31"/>
          <p:cNvSpPr/>
          <p:nvPr/>
        </p:nvSpPr>
        <p:spPr bwMode="auto">
          <a:xfrm>
            <a:off x="2183600" y="5669279"/>
            <a:ext cx="102401" cy="55562"/>
          </a:xfrm>
          <a:custGeom>
            <a:avLst/>
            <a:gdLst/>
            <a:ahLst/>
            <a:cxnLst/>
            <a:rect l="0" t="0" r="0" b="0"/>
            <a:pathLst>
              <a:path w="102401" h="55562">
                <a:moveTo>
                  <a:pt x="10960" y="45721"/>
                </a:moveTo>
                <a:lnTo>
                  <a:pt x="4892" y="45721"/>
                </a:lnTo>
                <a:lnTo>
                  <a:pt x="3104" y="46991"/>
                </a:lnTo>
                <a:lnTo>
                  <a:pt x="1913" y="49107"/>
                </a:lnTo>
                <a:lnTo>
                  <a:pt x="0" y="55561"/>
                </a:lnTo>
                <a:lnTo>
                  <a:pt x="1113" y="54821"/>
                </a:lnTo>
                <a:lnTo>
                  <a:pt x="3126" y="53058"/>
                </a:lnTo>
                <a:lnTo>
                  <a:pt x="9412" y="47170"/>
                </a:lnTo>
                <a:lnTo>
                  <a:pt x="11198" y="46687"/>
                </a:lnTo>
                <a:lnTo>
                  <a:pt x="13659" y="46365"/>
                </a:lnTo>
                <a:lnTo>
                  <a:pt x="16569" y="46150"/>
                </a:lnTo>
                <a:lnTo>
                  <a:pt x="19779" y="46007"/>
                </a:lnTo>
                <a:lnTo>
                  <a:pt x="26733" y="45848"/>
                </a:lnTo>
                <a:lnTo>
                  <a:pt x="31635" y="44535"/>
                </a:lnTo>
                <a:lnTo>
                  <a:pt x="37443" y="42390"/>
                </a:lnTo>
                <a:lnTo>
                  <a:pt x="43855" y="39690"/>
                </a:lnTo>
                <a:lnTo>
                  <a:pt x="48130" y="36620"/>
                </a:lnTo>
                <a:lnTo>
                  <a:pt x="50980" y="33304"/>
                </a:lnTo>
                <a:lnTo>
                  <a:pt x="52880" y="29823"/>
                </a:lnTo>
                <a:lnTo>
                  <a:pt x="56686" y="27502"/>
                </a:lnTo>
                <a:lnTo>
                  <a:pt x="61764" y="25955"/>
                </a:lnTo>
                <a:lnTo>
                  <a:pt x="67689" y="24923"/>
                </a:lnTo>
                <a:lnTo>
                  <a:pt x="71639" y="22966"/>
                </a:lnTo>
                <a:lnTo>
                  <a:pt x="74273" y="20391"/>
                </a:lnTo>
                <a:lnTo>
                  <a:pt x="76028" y="17404"/>
                </a:lnTo>
                <a:lnTo>
                  <a:pt x="78469" y="15413"/>
                </a:lnTo>
                <a:lnTo>
                  <a:pt x="81366" y="14085"/>
                </a:lnTo>
                <a:lnTo>
                  <a:pt x="84567" y="13200"/>
                </a:lnTo>
                <a:lnTo>
                  <a:pt x="87971" y="11340"/>
                </a:lnTo>
                <a:lnTo>
                  <a:pt x="91511" y="8830"/>
                </a:lnTo>
                <a:lnTo>
                  <a:pt x="10240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32"/>
          <p:cNvSpPr/>
          <p:nvPr/>
        </p:nvSpPr>
        <p:spPr bwMode="auto">
          <a:xfrm>
            <a:off x="2811780" y="4263860"/>
            <a:ext cx="148425" cy="225984"/>
          </a:xfrm>
          <a:custGeom>
            <a:avLst/>
            <a:gdLst/>
            <a:ahLst/>
            <a:cxnLst/>
            <a:rect l="0" t="0" r="0" b="0"/>
            <a:pathLst>
              <a:path w="148425" h="225984">
                <a:moveTo>
                  <a:pt x="114300" y="10960"/>
                </a:moveTo>
                <a:lnTo>
                  <a:pt x="126435" y="4892"/>
                </a:lnTo>
                <a:lnTo>
                  <a:pt x="131280" y="3104"/>
                </a:lnTo>
                <a:lnTo>
                  <a:pt x="135780" y="1912"/>
                </a:lnTo>
                <a:lnTo>
                  <a:pt x="146059" y="0"/>
                </a:lnTo>
                <a:lnTo>
                  <a:pt x="146903" y="1113"/>
                </a:lnTo>
                <a:lnTo>
                  <a:pt x="147840" y="5737"/>
                </a:lnTo>
                <a:lnTo>
                  <a:pt x="146820" y="7478"/>
                </a:lnTo>
                <a:lnTo>
                  <a:pt x="144870" y="8638"/>
                </a:lnTo>
                <a:lnTo>
                  <a:pt x="142300" y="9412"/>
                </a:lnTo>
                <a:lnTo>
                  <a:pt x="139316" y="9928"/>
                </a:lnTo>
                <a:lnTo>
                  <a:pt x="136057" y="10272"/>
                </a:lnTo>
                <a:lnTo>
                  <a:pt x="132615" y="10501"/>
                </a:lnTo>
                <a:lnTo>
                  <a:pt x="122016" y="10756"/>
                </a:lnTo>
                <a:lnTo>
                  <a:pt x="115634" y="10824"/>
                </a:lnTo>
                <a:lnTo>
                  <a:pt x="111379" y="12139"/>
                </a:lnTo>
                <a:lnTo>
                  <a:pt x="108543" y="14286"/>
                </a:lnTo>
                <a:lnTo>
                  <a:pt x="106652" y="16987"/>
                </a:lnTo>
                <a:lnTo>
                  <a:pt x="104121" y="18788"/>
                </a:lnTo>
                <a:lnTo>
                  <a:pt x="101164" y="19988"/>
                </a:lnTo>
                <a:lnTo>
                  <a:pt x="97923" y="20789"/>
                </a:lnTo>
                <a:lnTo>
                  <a:pt x="94492" y="21323"/>
                </a:lnTo>
                <a:lnTo>
                  <a:pt x="90934" y="21678"/>
                </a:lnTo>
                <a:lnTo>
                  <a:pt x="87293" y="21915"/>
                </a:lnTo>
                <a:lnTo>
                  <a:pt x="83595" y="22073"/>
                </a:lnTo>
                <a:lnTo>
                  <a:pt x="70808" y="22348"/>
                </a:lnTo>
                <a:lnTo>
                  <a:pt x="66183" y="25758"/>
                </a:lnTo>
                <a:lnTo>
                  <a:pt x="63172" y="28445"/>
                </a:lnTo>
                <a:lnTo>
                  <a:pt x="61164" y="31506"/>
                </a:lnTo>
                <a:lnTo>
                  <a:pt x="58934" y="38295"/>
                </a:lnTo>
                <a:lnTo>
                  <a:pt x="54556" y="52319"/>
                </a:lnTo>
                <a:lnTo>
                  <a:pt x="51611" y="61392"/>
                </a:lnTo>
                <a:lnTo>
                  <a:pt x="49647" y="68711"/>
                </a:lnTo>
                <a:lnTo>
                  <a:pt x="48338" y="74861"/>
                </a:lnTo>
                <a:lnTo>
                  <a:pt x="47465" y="80231"/>
                </a:lnTo>
                <a:lnTo>
                  <a:pt x="46883" y="85080"/>
                </a:lnTo>
                <a:lnTo>
                  <a:pt x="46495" y="89583"/>
                </a:lnTo>
                <a:lnTo>
                  <a:pt x="46237" y="93855"/>
                </a:lnTo>
                <a:lnTo>
                  <a:pt x="44794" y="96703"/>
                </a:lnTo>
                <a:lnTo>
                  <a:pt x="42563" y="98602"/>
                </a:lnTo>
                <a:lnTo>
                  <a:pt x="39805" y="99868"/>
                </a:lnTo>
                <a:lnTo>
                  <a:pt x="39237" y="100712"/>
                </a:lnTo>
                <a:lnTo>
                  <a:pt x="40128" y="101275"/>
                </a:lnTo>
                <a:lnTo>
                  <a:pt x="44615" y="102177"/>
                </a:lnTo>
                <a:lnTo>
                  <a:pt x="48615" y="102301"/>
                </a:lnTo>
                <a:lnTo>
                  <a:pt x="133864" y="102399"/>
                </a:lnTo>
                <a:lnTo>
                  <a:pt x="136232" y="103669"/>
                </a:lnTo>
                <a:lnTo>
                  <a:pt x="139081" y="105786"/>
                </a:lnTo>
                <a:lnTo>
                  <a:pt x="142251" y="108468"/>
                </a:lnTo>
                <a:lnTo>
                  <a:pt x="144364" y="111525"/>
                </a:lnTo>
                <a:lnTo>
                  <a:pt x="146712" y="118308"/>
                </a:lnTo>
                <a:lnTo>
                  <a:pt x="147338" y="121895"/>
                </a:lnTo>
                <a:lnTo>
                  <a:pt x="147755" y="125557"/>
                </a:lnTo>
                <a:lnTo>
                  <a:pt x="148033" y="129267"/>
                </a:lnTo>
                <a:lnTo>
                  <a:pt x="148219" y="134282"/>
                </a:lnTo>
                <a:lnTo>
                  <a:pt x="148424" y="146626"/>
                </a:lnTo>
                <a:lnTo>
                  <a:pt x="145940" y="154744"/>
                </a:lnTo>
                <a:lnTo>
                  <a:pt x="141743" y="163966"/>
                </a:lnTo>
                <a:lnTo>
                  <a:pt x="136405" y="173923"/>
                </a:lnTo>
                <a:lnTo>
                  <a:pt x="131577" y="181832"/>
                </a:lnTo>
                <a:lnTo>
                  <a:pt x="127087" y="188374"/>
                </a:lnTo>
                <a:lnTo>
                  <a:pt x="122825" y="194006"/>
                </a:lnTo>
                <a:lnTo>
                  <a:pt x="118713" y="197761"/>
                </a:lnTo>
                <a:lnTo>
                  <a:pt x="114702" y="200264"/>
                </a:lnTo>
                <a:lnTo>
                  <a:pt x="110758" y="201932"/>
                </a:lnTo>
                <a:lnTo>
                  <a:pt x="99602" y="207173"/>
                </a:lnTo>
                <a:lnTo>
                  <a:pt x="71744" y="220886"/>
                </a:lnTo>
                <a:lnTo>
                  <a:pt x="65609" y="223300"/>
                </a:lnTo>
                <a:lnTo>
                  <a:pt x="60249" y="224910"/>
                </a:lnTo>
                <a:lnTo>
                  <a:pt x="55406" y="225983"/>
                </a:lnTo>
                <a:lnTo>
                  <a:pt x="50907" y="225429"/>
                </a:lnTo>
                <a:lnTo>
                  <a:pt x="46638" y="223789"/>
                </a:lnTo>
                <a:lnTo>
                  <a:pt x="42522" y="221426"/>
                </a:lnTo>
                <a:lnTo>
                  <a:pt x="38508" y="219850"/>
                </a:lnTo>
                <a:lnTo>
                  <a:pt x="34562" y="218800"/>
                </a:lnTo>
                <a:lnTo>
                  <a:pt x="30661" y="218100"/>
                </a:lnTo>
                <a:lnTo>
                  <a:pt x="26791" y="217633"/>
                </a:lnTo>
                <a:lnTo>
                  <a:pt x="22940" y="217322"/>
                </a:lnTo>
                <a:lnTo>
                  <a:pt x="19103" y="217114"/>
                </a:lnTo>
                <a:lnTo>
                  <a:pt x="16546" y="215706"/>
                </a:lnTo>
                <a:lnTo>
                  <a:pt x="14840" y="213497"/>
                </a:lnTo>
                <a:lnTo>
                  <a:pt x="13703" y="210754"/>
                </a:lnTo>
                <a:lnTo>
                  <a:pt x="11675" y="208926"/>
                </a:lnTo>
                <a:lnTo>
                  <a:pt x="9053" y="207707"/>
                </a:lnTo>
                <a:lnTo>
                  <a:pt x="0" y="20526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33"/>
          <p:cNvSpPr/>
          <p:nvPr/>
        </p:nvSpPr>
        <p:spPr bwMode="auto">
          <a:xfrm>
            <a:off x="2743257" y="5349239"/>
            <a:ext cx="125660" cy="228601"/>
          </a:xfrm>
          <a:custGeom>
            <a:avLst/>
            <a:gdLst/>
            <a:ahLst/>
            <a:cxnLst/>
            <a:rect l="0" t="0" r="0" b="0"/>
            <a:pathLst>
              <a:path w="125660" h="228601">
                <a:moveTo>
                  <a:pt x="57093" y="0"/>
                </a:moveTo>
                <a:lnTo>
                  <a:pt x="51025" y="0"/>
                </a:lnTo>
                <a:lnTo>
                  <a:pt x="49237" y="1270"/>
                </a:lnTo>
                <a:lnTo>
                  <a:pt x="48046" y="3387"/>
                </a:lnTo>
                <a:lnTo>
                  <a:pt x="47251" y="6068"/>
                </a:lnTo>
                <a:lnTo>
                  <a:pt x="45452" y="9125"/>
                </a:lnTo>
                <a:lnTo>
                  <a:pt x="42982" y="12434"/>
                </a:lnTo>
                <a:lnTo>
                  <a:pt x="40066" y="15909"/>
                </a:lnTo>
                <a:lnTo>
                  <a:pt x="38121" y="19496"/>
                </a:lnTo>
                <a:lnTo>
                  <a:pt x="36825" y="23158"/>
                </a:lnTo>
                <a:lnTo>
                  <a:pt x="35961" y="26868"/>
                </a:lnTo>
                <a:lnTo>
                  <a:pt x="34115" y="31882"/>
                </a:lnTo>
                <a:lnTo>
                  <a:pt x="31614" y="37765"/>
                </a:lnTo>
                <a:lnTo>
                  <a:pt x="25449" y="51075"/>
                </a:lnTo>
                <a:lnTo>
                  <a:pt x="18475" y="65457"/>
                </a:lnTo>
                <a:lnTo>
                  <a:pt x="14838" y="76658"/>
                </a:lnTo>
                <a:lnTo>
                  <a:pt x="11143" y="90475"/>
                </a:lnTo>
                <a:lnTo>
                  <a:pt x="7409" y="106037"/>
                </a:lnTo>
                <a:lnTo>
                  <a:pt x="4920" y="118952"/>
                </a:lnTo>
                <a:lnTo>
                  <a:pt x="3261" y="130101"/>
                </a:lnTo>
                <a:lnTo>
                  <a:pt x="2155" y="140074"/>
                </a:lnTo>
                <a:lnTo>
                  <a:pt x="1418" y="150533"/>
                </a:lnTo>
                <a:lnTo>
                  <a:pt x="926" y="161316"/>
                </a:lnTo>
                <a:lnTo>
                  <a:pt x="72" y="191235"/>
                </a:lnTo>
                <a:lnTo>
                  <a:pt x="0" y="198447"/>
                </a:lnTo>
                <a:lnTo>
                  <a:pt x="1251" y="202148"/>
                </a:lnTo>
                <a:lnTo>
                  <a:pt x="3355" y="205885"/>
                </a:lnTo>
                <a:lnTo>
                  <a:pt x="6027" y="209647"/>
                </a:lnTo>
                <a:lnTo>
                  <a:pt x="9079" y="213425"/>
                </a:lnTo>
                <a:lnTo>
                  <a:pt x="12384" y="217213"/>
                </a:lnTo>
                <a:lnTo>
                  <a:pt x="15857" y="221009"/>
                </a:lnTo>
                <a:lnTo>
                  <a:pt x="19442" y="223539"/>
                </a:lnTo>
                <a:lnTo>
                  <a:pt x="23102" y="225226"/>
                </a:lnTo>
                <a:lnTo>
                  <a:pt x="26812" y="226351"/>
                </a:lnTo>
                <a:lnTo>
                  <a:pt x="30556" y="227101"/>
                </a:lnTo>
                <a:lnTo>
                  <a:pt x="34321" y="227601"/>
                </a:lnTo>
                <a:lnTo>
                  <a:pt x="38102" y="227934"/>
                </a:lnTo>
                <a:lnTo>
                  <a:pt x="43162" y="228156"/>
                </a:lnTo>
                <a:lnTo>
                  <a:pt x="61149" y="228468"/>
                </a:lnTo>
                <a:lnTo>
                  <a:pt x="83293" y="228583"/>
                </a:lnTo>
                <a:lnTo>
                  <a:pt x="85990" y="227319"/>
                </a:lnTo>
                <a:lnTo>
                  <a:pt x="87787" y="225206"/>
                </a:lnTo>
                <a:lnTo>
                  <a:pt x="88986" y="222527"/>
                </a:lnTo>
                <a:lnTo>
                  <a:pt x="91055" y="220742"/>
                </a:lnTo>
                <a:lnTo>
                  <a:pt x="93704" y="219551"/>
                </a:lnTo>
                <a:lnTo>
                  <a:pt x="96740" y="218757"/>
                </a:lnTo>
                <a:lnTo>
                  <a:pt x="100034" y="218228"/>
                </a:lnTo>
                <a:lnTo>
                  <a:pt x="103500" y="217876"/>
                </a:lnTo>
                <a:lnTo>
                  <a:pt x="107081" y="217641"/>
                </a:lnTo>
                <a:lnTo>
                  <a:pt x="109468" y="216214"/>
                </a:lnTo>
                <a:lnTo>
                  <a:pt x="111060" y="213993"/>
                </a:lnTo>
                <a:lnTo>
                  <a:pt x="112121" y="211242"/>
                </a:lnTo>
                <a:lnTo>
                  <a:pt x="114098" y="208138"/>
                </a:lnTo>
                <a:lnTo>
                  <a:pt x="116686" y="204799"/>
                </a:lnTo>
                <a:lnTo>
                  <a:pt x="119682" y="201303"/>
                </a:lnTo>
                <a:lnTo>
                  <a:pt x="121679" y="197702"/>
                </a:lnTo>
                <a:lnTo>
                  <a:pt x="123010" y="194032"/>
                </a:lnTo>
                <a:lnTo>
                  <a:pt x="123898" y="190314"/>
                </a:lnTo>
                <a:lnTo>
                  <a:pt x="124489" y="186566"/>
                </a:lnTo>
                <a:lnTo>
                  <a:pt x="124884" y="182798"/>
                </a:lnTo>
                <a:lnTo>
                  <a:pt x="125147" y="179015"/>
                </a:lnTo>
                <a:lnTo>
                  <a:pt x="125322" y="175224"/>
                </a:lnTo>
                <a:lnTo>
                  <a:pt x="125517" y="167624"/>
                </a:lnTo>
                <a:lnTo>
                  <a:pt x="125659" y="134938"/>
                </a:lnTo>
                <a:lnTo>
                  <a:pt x="124393" y="130599"/>
                </a:lnTo>
                <a:lnTo>
                  <a:pt x="122280" y="126436"/>
                </a:lnTo>
                <a:lnTo>
                  <a:pt x="119601" y="122391"/>
                </a:lnTo>
                <a:lnTo>
                  <a:pt x="116545" y="119694"/>
                </a:lnTo>
                <a:lnTo>
                  <a:pt x="113238" y="117896"/>
                </a:lnTo>
                <a:lnTo>
                  <a:pt x="109762" y="116698"/>
                </a:lnTo>
                <a:lnTo>
                  <a:pt x="106176" y="115899"/>
                </a:lnTo>
                <a:lnTo>
                  <a:pt x="102515" y="115366"/>
                </a:lnTo>
                <a:lnTo>
                  <a:pt x="98804" y="115011"/>
                </a:lnTo>
                <a:lnTo>
                  <a:pt x="95060" y="114774"/>
                </a:lnTo>
                <a:lnTo>
                  <a:pt x="87514" y="114511"/>
                </a:lnTo>
                <a:lnTo>
                  <a:pt x="83723" y="115711"/>
                </a:lnTo>
                <a:lnTo>
                  <a:pt x="79926" y="117781"/>
                </a:lnTo>
                <a:lnTo>
                  <a:pt x="76125" y="120431"/>
                </a:lnTo>
                <a:lnTo>
                  <a:pt x="72321" y="123467"/>
                </a:lnTo>
                <a:lnTo>
                  <a:pt x="68515" y="126762"/>
                </a:lnTo>
                <a:lnTo>
                  <a:pt x="64707" y="130228"/>
                </a:lnTo>
                <a:lnTo>
                  <a:pt x="60899" y="132539"/>
                </a:lnTo>
                <a:lnTo>
                  <a:pt x="57090" y="134079"/>
                </a:lnTo>
                <a:lnTo>
                  <a:pt x="53281" y="135106"/>
                </a:lnTo>
                <a:lnTo>
                  <a:pt x="50742" y="137061"/>
                </a:lnTo>
                <a:lnTo>
                  <a:pt x="49049" y="139634"/>
                </a:lnTo>
                <a:lnTo>
                  <a:pt x="47920" y="142619"/>
                </a:lnTo>
                <a:lnTo>
                  <a:pt x="45897" y="145880"/>
                </a:lnTo>
                <a:lnTo>
                  <a:pt x="43279" y="149323"/>
                </a:lnTo>
                <a:lnTo>
                  <a:pt x="40263" y="152889"/>
                </a:lnTo>
                <a:lnTo>
                  <a:pt x="38253" y="156536"/>
                </a:lnTo>
                <a:lnTo>
                  <a:pt x="36913" y="160238"/>
                </a:lnTo>
                <a:lnTo>
                  <a:pt x="36020" y="163975"/>
                </a:lnTo>
                <a:lnTo>
                  <a:pt x="34154" y="167737"/>
                </a:lnTo>
                <a:lnTo>
                  <a:pt x="31640" y="171515"/>
                </a:lnTo>
                <a:lnTo>
                  <a:pt x="28694" y="175304"/>
                </a:lnTo>
                <a:lnTo>
                  <a:pt x="26730" y="179099"/>
                </a:lnTo>
                <a:lnTo>
                  <a:pt x="25421" y="182900"/>
                </a:lnTo>
                <a:lnTo>
                  <a:pt x="24548" y="186703"/>
                </a:lnTo>
                <a:lnTo>
                  <a:pt x="23966" y="190509"/>
                </a:lnTo>
                <a:lnTo>
                  <a:pt x="23578" y="194316"/>
                </a:lnTo>
                <a:lnTo>
                  <a:pt x="23320" y="198124"/>
                </a:lnTo>
                <a:lnTo>
                  <a:pt x="23147" y="201933"/>
                </a:lnTo>
                <a:lnTo>
                  <a:pt x="22848" y="214913"/>
                </a:lnTo>
                <a:lnTo>
                  <a:pt x="22803" y="2286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34"/>
          <p:cNvSpPr/>
          <p:nvPr/>
        </p:nvSpPr>
        <p:spPr bwMode="auto">
          <a:xfrm>
            <a:off x="3143256" y="4434839"/>
            <a:ext cx="137154" cy="251462"/>
          </a:xfrm>
          <a:custGeom>
            <a:avLst/>
            <a:gdLst/>
            <a:ahLst/>
            <a:cxnLst/>
            <a:rect l="0" t="0" r="0" b="0"/>
            <a:pathLst>
              <a:path w="137154" h="251462">
                <a:moveTo>
                  <a:pt x="137153" y="0"/>
                </a:moveTo>
                <a:lnTo>
                  <a:pt x="131086" y="0"/>
                </a:lnTo>
                <a:lnTo>
                  <a:pt x="129298" y="1270"/>
                </a:lnTo>
                <a:lnTo>
                  <a:pt x="128107" y="3387"/>
                </a:lnTo>
                <a:lnTo>
                  <a:pt x="127312" y="6069"/>
                </a:lnTo>
                <a:lnTo>
                  <a:pt x="123043" y="12434"/>
                </a:lnTo>
                <a:lnTo>
                  <a:pt x="120126" y="15909"/>
                </a:lnTo>
                <a:lnTo>
                  <a:pt x="116912" y="19496"/>
                </a:lnTo>
                <a:lnTo>
                  <a:pt x="109954" y="26869"/>
                </a:lnTo>
                <a:lnTo>
                  <a:pt x="107591" y="30612"/>
                </a:lnTo>
                <a:lnTo>
                  <a:pt x="104964" y="38159"/>
                </a:lnTo>
                <a:lnTo>
                  <a:pt x="102994" y="43220"/>
                </a:lnTo>
                <a:lnTo>
                  <a:pt x="100411" y="49133"/>
                </a:lnTo>
                <a:lnTo>
                  <a:pt x="97418" y="55615"/>
                </a:lnTo>
                <a:lnTo>
                  <a:pt x="92884" y="63747"/>
                </a:lnTo>
                <a:lnTo>
                  <a:pt x="87320" y="72978"/>
                </a:lnTo>
                <a:lnTo>
                  <a:pt x="81071" y="82942"/>
                </a:lnTo>
                <a:lnTo>
                  <a:pt x="71825" y="94665"/>
                </a:lnTo>
                <a:lnTo>
                  <a:pt x="60581" y="107560"/>
                </a:lnTo>
                <a:lnTo>
                  <a:pt x="48006" y="121237"/>
                </a:lnTo>
                <a:lnTo>
                  <a:pt x="38351" y="134165"/>
                </a:lnTo>
                <a:lnTo>
                  <a:pt x="30646" y="146593"/>
                </a:lnTo>
                <a:lnTo>
                  <a:pt x="24238" y="158689"/>
                </a:lnTo>
                <a:lnTo>
                  <a:pt x="18697" y="168023"/>
                </a:lnTo>
                <a:lnTo>
                  <a:pt x="13732" y="175516"/>
                </a:lnTo>
                <a:lnTo>
                  <a:pt x="2707" y="190598"/>
                </a:lnTo>
                <a:lnTo>
                  <a:pt x="1200" y="196047"/>
                </a:lnTo>
                <a:lnTo>
                  <a:pt x="232" y="203826"/>
                </a:lnTo>
                <a:lnTo>
                  <a:pt x="64" y="211241"/>
                </a:lnTo>
                <a:lnTo>
                  <a:pt x="0" y="226491"/>
                </a:lnTo>
                <a:lnTo>
                  <a:pt x="1268" y="227194"/>
                </a:lnTo>
                <a:lnTo>
                  <a:pt x="3383" y="227663"/>
                </a:lnTo>
                <a:lnTo>
                  <a:pt x="6063" y="227975"/>
                </a:lnTo>
                <a:lnTo>
                  <a:pt x="9120" y="228184"/>
                </a:lnTo>
                <a:lnTo>
                  <a:pt x="12428" y="228323"/>
                </a:lnTo>
                <a:lnTo>
                  <a:pt x="19490" y="228477"/>
                </a:lnTo>
                <a:lnTo>
                  <a:pt x="26862" y="228546"/>
                </a:lnTo>
                <a:lnTo>
                  <a:pt x="31876" y="229834"/>
                </a:lnTo>
                <a:lnTo>
                  <a:pt x="37758" y="231962"/>
                </a:lnTo>
                <a:lnTo>
                  <a:pt x="44220" y="234652"/>
                </a:lnTo>
                <a:lnTo>
                  <a:pt x="52338" y="237714"/>
                </a:lnTo>
                <a:lnTo>
                  <a:pt x="91433" y="2514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135"/>
          <p:cNvSpPr/>
          <p:nvPr/>
        </p:nvSpPr>
        <p:spPr bwMode="auto">
          <a:xfrm>
            <a:off x="3371862" y="4366259"/>
            <a:ext cx="125718" cy="182678"/>
          </a:xfrm>
          <a:custGeom>
            <a:avLst/>
            <a:gdLst/>
            <a:ahLst/>
            <a:cxnLst/>
            <a:rect l="0" t="0" r="0" b="0"/>
            <a:pathLst>
              <a:path w="125718" h="182678">
                <a:moveTo>
                  <a:pt x="11417" y="0"/>
                </a:moveTo>
                <a:lnTo>
                  <a:pt x="11417" y="44558"/>
                </a:lnTo>
                <a:lnTo>
                  <a:pt x="10147" y="51296"/>
                </a:lnTo>
                <a:lnTo>
                  <a:pt x="8031" y="58327"/>
                </a:lnTo>
                <a:lnTo>
                  <a:pt x="5350" y="65555"/>
                </a:lnTo>
                <a:lnTo>
                  <a:pt x="3562" y="72913"/>
                </a:lnTo>
                <a:lnTo>
                  <a:pt x="2371" y="80359"/>
                </a:lnTo>
                <a:lnTo>
                  <a:pt x="1577" y="87863"/>
                </a:lnTo>
                <a:lnTo>
                  <a:pt x="1047" y="95405"/>
                </a:lnTo>
                <a:lnTo>
                  <a:pt x="694" y="102974"/>
                </a:lnTo>
                <a:lnTo>
                  <a:pt x="301" y="118156"/>
                </a:lnTo>
                <a:lnTo>
                  <a:pt x="0" y="163163"/>
                </a:lnTo>
                <a:lnTo>
                  <a:pt x="1266" y="167196"/>
                </a:lnTo>
                <a:lnTo>
                  <a:pt x="3380" y="171154"/>
                </a:lnTo>
                <a:lnTo>
                  <a:pt x="6059" y="175063"/>
                </a:lnTo>
                <a:lnTo>
                  <a:pt x="9115" y="177669"/>
                </a:lnTo>
                <a:lnTo>
                  <a:pt x="12422" y="179406"/>
                </a:lnTo>
                <a:lnTo>
                  <a:pt x="15898" y="180564"/>
                </a:lnTo>
                <a:lnTo>
                  <a:pt x="20754" y="181336"/>
                </a:lnTo>
                <a:lnTo>
                  <a:pt x="26532" y="181851"/>
                </a:lnTo>
                <a:lnTo>
                  <a:pt x="38455" y="182423"/>
                </a:lnTo>
                <a:lnTo>
                  <a:pt x="47987" y="182677"/>
                </a:lnTo>
                <a:lnTo>
                  <a:pt x="53578" y="181475"/>
                </a:lnTo>
                <a:lnTo>
                  <a:pt x="59844" y="179403"/>
                </a:lnTo>
                <a:lnTo>
                  <a:pt x="66562" y="176752"/>
                </a:lnTo>
                <a:lnTo>
                  <a:pt x="72311" y="174985"/>
                </a:lnTo>
                <a:lnTo>
                  <a:pt x="77413" y="173807"/>
                </a:lnTo>
                <a:lnTo>
                  <a:pt x="82084" y="173022"/>
                </a:lnTo>
                <a:lnTo>
                  <a:pt x="86469" y="171228"/>
                </a:lnTo>
                <a:lnTo>
                  <a:pt x="90662" y="168762"/>
                </a:lnTo>
                <a:lnTo>
                  <a:pt x="94727" y="165848"/>
                </a:lnTo>
                <a:lnTo>
                  <a:pt x="98707" y="163905"/>
                </a:lnTo>
                <a:lnTo>
                  <a:pt x="102631" y="162611"/>
                </a:lnTo>
                <a:lnTo>
                  <a:pt x="125717" y="1600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136"/>
          <p:cNvSpPr/>
          <p:nvPr/>
        </p:nvSpPr>
        <p:spPr bwMode="auto">
          <a:xfrm>
            <a:off x="3463290" y="4354829"/>
            <a:ext cx="21230" cy="365761"/>
          </a:xfrm>
          <a:custGeom>
            <a:avLst/>
            <a:gdLst/>
            <a:ahLst/>
            <a:cxnLst/>
            <a:rect l="0" t="0" r="0" b="0"/>
            <a:pathLst>
              <a:path w="21230" h="365761">
                <a:moveTo>
                  <a:pt x="0" y="0"/>
                </a:moveTo>
                <a:lnTo>
                  <a:pt x="6068" y="6068"/>
                </a:lnTo>
                <a:lnTo>
                  <a:pt x="7855" y="10396"/>
                </a:lnTo>
                <a:lnTo>
                  <a:pt x="9046" y="15821"/>
                </a:lnTo>
                <a:lnTo>
                  <a:pt x="9841" y="21977"/>
                </a:lnTo>
                <a:lnTo>
                  <a:pt x="10370" y="29892"/>
                </a:lnTo>
                <a:lnTo>
                  <a:pt x="10723" y="38978"/>
                </a:lnTo>
                <a:lnTo>
                  <a:pt x="10959" y="48846"/>
                </a:lnTo>
                <a:lnTo>
                  <a:pt x="12386" y="61773"/>
                </a:lnTo>
                <a:lnTo>
                  <a:pt x="14607" y="76743"/>
                </a:lnTo>
                <a:lnTo>
                  <a:pt x="17358" y="93072"/>
                </a:lnTo>
                <a:lnTo>
                  <a:pt x="19192" y="107768"/>
                </a:lnTo>
                <a:lnTo>
                  <a:pt x="20414" y="121376"/>
                </a:lnTo>
                <a:lnTo>
                  <a:pt x="21229" y="134257"/>
                </a:lnTo>
                <a:lnTo>
                  <a:pt x="20503" y="154275"/>
                </a:lnTo>
                <a:lnTo>
                  <a:pt x="18749" y="179050"/>
                </a:lnTo>
                <a:lnTo>
                  <a:pt x="14682" y="228168"/>
                </a:lnTo>
                <a:lnTo>
                  <a:pt x="12875" y="258465"/>
                </a:lnTo>
                <a:lnTo>
                  <a:pt x="12072" y="280397"/>
                </a:lnTo>
                <a:lnTo>
                  <a:pt x="11620" y="310411"/>
                </a:lnTo>
                <a:lnTo>
                  <a:pt x="11430" y="3657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137"/>
          <p:cNvSpPr/>
          <p:nvPr/>
        </p:nvSpPr>
        <p:spPr bwMode="auto">
          <a:xfrm>
            <a:off x="3554729" y="4514850"/>
            <a:ext cx="182881" cy="45720"/>
          </a:xfrm>
          <a:custGeom>
            <a:avLst/>
            <a:gdLst/>
            <a:ahLst/>
            <a:cxnLst/>
            <a:rect l="0" t="0" r="0" b="0"/>
            <a:pathLst>
              <a:path w="182881" h="45720">
                <a:moveTo>
                  <a:pt x="0" y="45719"/>
                </a:moveTo>
                <a:lnTo>
                  <a:pt x="15910" y="29810"/>
                </a:lnTo>
                <a:lnTo>
                  <a:pt x="20767" y="26223"/>
                </a:lnTo>
                <a:lnTo>
                  <a:pt x="26545" y="22562"/>
                </a:lnTo>
                <a:lnTo>
                  <a:pt x="32937" y="18851"/>
                </a:lnTo>
                <a:lnTo>
                  <a:pt x="39738" y="16377"/>
                </a:lnTo>
                <a:lnTo>
                  <a:pt x="46812" y="14728"/>
                </a:lnTo>
                <a:lnTo>
                  <a:pt x="54068" y="13629"/>
                </a:lnTo>
                <a:lnTo>
                  <a:pt x="94619" y="6013"/>
                </a:lnTo>
                <a:lnTo>
                  <a:pt x="108800" y="4009"/>
                </a:lnTo>
                <a:lnTo>
                  <a:pt x="122064" y="2672"/>
                </a:lnTo>
                <a:lnTo>
                  <a:pt x="1828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138"/>
          <p:cNvSpPr/>
          <p:nvPr/>
        </p:nvSpPr>
        <p:spPr bwMode="auto">
          <a:xfrm>
            <a:off x="3646170" y="4389119"/>
            <a:ext cx="22860" cy="274321"/>
          </a:xfrm>
          <a:custGeom>
            <a:avLst/>
            <a:gdLst/>
            <a:ahLst/>
            <a:cxnLst/>
            <a:rect l="0" t="0" r="0" b="0"/>
            <a:pathLst>
              <a:path w="22860" h="274321">
                <a:moveTo>
                  <a:pt x="0" y="0"/>
                </a:moveTo>
                <a:lnTo>
                  <a:pt x="9841" y="29524"/>
                </a:lnTo>
                <a:lnTo>
                  <a:pt x="10371" y="33653"/>
                </a:lnTo>
                <a:lnTo>
                  <a:pt x="10723" y="38945"/>
                </a:lnTo>
                <a:lnTo>
                  <a:pt x="10959" y="45014"/>
                </a:lnTo>
                <a:lnTo>
                  <a:pt x="12386" y="52869"/>
                </a:lnTo>
                <a:lnTo>
                  <a:pt x="14607" y="61916"/>
                </a:lnTo>
                <a:lnTo>
                  <a:pt x="17358" y="71758"/>
                </a:lnTo>
                <a:lnTo>
                  <a:pt x="17922" y="85938"/>
                </a:lnTo>
                <a:lnTo>
                  <a:pt x="17028" y="103013"/>
                </a:lnTo>
                <a:lnTo>
                  <a:pt x="15161" y="122015"/>
                </a:lnTo>
                <a:lnTo>
                  <a:pt x="13918" y="138494"/>
                </a:lnTo>
                <a:lnTo>
                  <a:pt x="13088" y="153289"/>
                </a:lnTo>
                <a:lnTo>
                  <a:pt x="12535" y="166963"/>
                </a:lnTo>
                <a:lnTo>
                  <a:pt x="11757" y="228682"/>
                </a:lnTo>
                <a:lnTo>
                  <a:pt x="12918" y="243895"/>
                </a:lnTo>
                <a:lnTo>
                  <a:pt x="14962" y="254037"/>
                </a:lnTo>
                <a:lnTo>
                  <a:pt x="22859" y="2743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139"/>
          <p:cNvSpPr/>
          <p:nvPr/>
        </p:nvSpPr>
        <p:spPr bwMode="auto">
          <a:xfrm>
            <a:off x="3783878" y="4434839"/>
            <a:ext cx="159473" cy="182881"/>
          </a:xfrm>
          <a:custGeom>
            <a:avLst/>
            <a:gdLst/>
            <a:ahLst/>
            <a:cxnLst/>
            <a:rect l="0" t="0" r="0" b="0"/>
            <a:pathLst>
              <a:path w="159473" h="182881">
                <a:moveTo>
                  <a:pt x="102322" y="0"/>
                </a:moveTo>
                <a:lnTo>
                  <a:pt x="102322" y="15909"/>
                </a:lnTo>
                <a:lnTo>
                  <a:pt x="101051" y="20766"/>
                </a:lnTo>
                <a:lnTo>
                  <a:pt x="98935" y="26544"/>
                </a:lnTo>
                <a:lnTo>
                  <a:pt x="96254" y="32937"/>
                </a:lnTo>
                <a:lnTo>
                  <a:pt x="93196" y="38468"/>
                </a:lnTo>
                <a:lnTo>
                  <a:pt x="89888" y="43426"/>
                </a:lnTo>
                <a:lnTo>
                  <a:pt x="86413" y="48000"/>
                </a:lnTo>
                <a:lnTo>
                  <a:pt x="80286" y="54860"/>
                </a:lnTo>
                <a:lnTo>
                  <a:pt x="63318" y="72643"/>
                </a:lnTo>
                <a:lnTo>
                  <a:pt x="13884" y="122711"/>
                </a:lnTo>
                <a:lnTo>
                  <a:pt x="11613" y="123718"/>
                </a:lnTo>
                <a:lnTo>
                  <a:pt x="8830" y="124388"/>
                </a:lnTo>
                <a:lnTo>
                  <a:pt x="5703" y="124836"/>
                </a:lnTo>
                <a:lnTo>
                  <a:pt x="3619" y="126404"/>
                </a:lnTo>
                <a:lnTo>
                  <a:pt x="2230" y="128720"/>
                </a:lnTo>
                <a:lnTo>
                  <a:pt x="1304" y="131533"/>
                </a:lnTo>
                <a:lnTo>
                  <a:pt x="687" y="134679"/>
                </a:lnTo>
                <a:lnTo>
                  <a:pt x="275" y="138046"/>
                </a:lnTo>
                <a:lnTo>
                  <a:pt x="0" y="141561"/>
                </a:lnTo>
                <a:lnTo>
                  <a:pt x="1087" y="143904"/>
                </a:lnTo>
                <a:lnTo>
                  <a:pt x="3082" y="145466"/>
                </a:lnTo>
                <a:lnTo>
                  <a:pt x="9341" y="147973"/>
                </a:lnTo>
                <a:lnTo>
                  <a:pt x="13584" y="151703"/>
                </a:lnTo>
                <a:lnTo>
                  <a:pt x="16493" y="154475"/>
                </a:lnTo>
                <a:lnTo>
                  <a:pt x="20973" y="156324"/>
                </a:lnTo>
                <a:lnTo>
                  <a:pt x="26499" y="157556"/>
                </a:lnTo>
                <a:lnTo>
                  <a:pt x="32723" y="158377"/>
                </a:lnTo>
                <a:lnTo>
                  <a:pt x="39413" y="158925"/>
                </a:lnTo>
                <a:lnTo>
                  <a:pt x="46412" y="159290"/>
                </a:lnTo>
                <a:lnTo>
                  <a:pt x="53619" y="159534"/>
                </a:lnTo>
                <a:lnTo>
                  <a:pt x="59693" y="160966"/>
                </a:lnTo>
                <a:lnTo>
                  <a:pt x="65013" y="163191"/>
                </a:lnTo>
                <a:lnTo>
                  <a:pt x="69829" y="165944"/>
                </a:lnTo>
                <a:lnTo>
                  <a:pt x="74310" y="167780"/>
                </a:lnTo>
                <a:lnTo>
                  <a:pt x="78567" y="169003"/>
                </a:lnTo>
                <a:lnTo>
                  <a:pt x="82675" y="169819"/>
                </a:lnTo>
                <a:lnTo>
                  <a:pt x="87954" y="170363"/>
                </a:lnTo>
                <a:lnTo>
                  <a:pt x="94013" y="170725"/>
                </a:lnTo>
                <a:lnTo>
                  <a:pt x="100593" y="170967"/>
                </a:lnTo>
                <a:lnTo>
                  <a:pt x="128056" y="171307"/>
                </a:lnTo>
                <a:lnTo>
                  <a:pt x="135988" y="172625"/>
                </a:lnTo>
                <a:lnTo>
                  <a:pt x="142546" y="174774"/>
                </a:lnTo>
                <a:lnTo>
                  <a:pt x="159472" y="18288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140"/>
          <p:cNvSpPr/>
          <p:nvPr/>
        </p:nvSpPr>
        <p:spPr bwMode="auto">
          <a:xfrm>
            <a:off x="4012459" y="4320539"/>
            <a:ext cx="100685" cy="354331"/>
          </a:xfrm>
          <a:custGeom>
            <a:avLst/>
            <a:gdLst/>
            <a:ahLst/>
            <a:cxnLst/>
            <a:rect l="0" t="0" r="0" b="0"/>
            <a:pathLst>
              <a:path w="100685" h="354331">
                <a:moveTo>
                  <a:pt x="68050" y="0"/>
                </a:moveTo>
                <a:lnTo>
                  <a:pt x="61983" y="12136"/>
                </a:lnTo>
                <a:lnTo>
                  <a:pt x="57656" y="22061"/>
                </a:lnTo>
                <a:lnTo>
                  <a:pt x="46074" y="50022"/>
                </a:lnTo>
                <a:lnTo>
                  <a:pt x="40700" y="67638"/>
                </a:lnTo>
                <a:lnTo>
                  <a:pt x="35846" y="87002"/>
                </a:lnTo>
                <a:lnTo>
                  <a:pt x="31341" y="107532"/>
                </a:lnTo>
                <a:lnTo>
                  <a:pt x="19562" y="154049"/>
                </a:lnTo>
                <a:lnTo>
                  <a:pt x="12865" y="178899"/>
                </a:lnTo>
                <a:lnTo>
                  <a:pt x="8400" y="199276"/>
                </a:lnTo>
                <a:lnTo>
                  <a:pt x="5424" y="216671"/>
                </a:lnTo>
                <a:lnTo>
                  <a:pt x="3439" y="232077"/>
                </a:lnTo>
                <a:lnTo>
                  <a:pt x="2116" y="247429"/>
                </a:lnTo>
                <a:lnTo>
                  <a:pt x="1235" y="262742"/>
                </a:lnTo>
                <a:lnTo>
                  <a:pt x="646" y="278032"/>
                </a:lnTo>
                <a:lnTo>
                  <a:pt x="1524" y="289495"/>
                </a:lnTo>
                <a:lnTo>
                  <a:pt x="3380" y="298406"/>
                </a:lnTo>
                <a:lnTo>
                  <a:pt x="5887" y="305618"/>
                </a:lnTo>
                <a:lnTo>
                  <a:pt x="8828" y="311695"/>
                </a:lnTo>
                <a:lnTo>
                  <a:pt x="12059" y="317017"/>
                </a:lnTo>
                <a:lnTo>
                  <a:pt x="20301" y="328615"/>
                </a:lnTo>
                <a:lnTo>
                  <a:pt x="23518" y="329567"/>
                </a:lnTo>
                <a:lnTo>
                  <a:pt x="28202" y="330201"/>
                </a:lnTo>
                <a:lnTo>
                  <a:pt x="33865" y="330625"/>
                </a:lnTo>
                <a:lnTo>
                  <a:pt x="38910" y="330907"/>
                </a:lnTo>
                <a:lnTo>
                  <a:pt x="54038" y="331396"/>
                </a:lnTo>
                <a:lnTo>
                  <a:pt x="57439" y="328881"/>
                </a:lnTo>
                <a:lnTo>
                  <a:pt x="62246" y="324664"/>
                </a:lnTo>
                <a:lnTo>
                  <a:pt x="73091" y="314475"/>
                </a:lnTo>
                <a:lnTo>
                  <a:pt x="82144" y="305714"/>
                </a:lnTo>
                <a:lnTo>
                  <a:pt x="85066" y="301599"/>
                </a:lnTo>
                <a:lnTo>
                  <a:pt x="87014" y="297586"/>
                </a:lnTo>
                <a:lnTo>
                  <a:pt x="89179" y="289741"/>
                </a:lnTo>
                <a:lnTo>
                  <a:pt x="90141" y="282021"/>
                </a:lnTo>
                <a:lnTo>
                  <a:pt x="91668" y="278184"/>
                </a:lnTo>
                <a:lnTo>
                  <a:pt x="93955" y="274356"/>
                </a:lnTo>
                <a:lnTo>
                  <a:pt x="96751" y="270534"/>
                </a:lnTo>
                <a:lnTo>
                  <a:pt x="99856" y="262901"/>
                </a:lnTo>
                <a:lnTo>
                  <a:pt x="100684" y="259088"/>
                </a:lnTo>
                <a:lnTo>
                  <a:pt x="99967" y="255275"/>
                </a:lnTo>
                <a:lnTo>
                  <a:pt x="98218" y="251464"/>
                </a:lnTo>
                <a:lnTo>
                  <a:pt x="95782" y="247652"/>
                </a:lnTo>
                <a:lnTo>
                  <a:pt x="93076" y="240031"/>
                </a:lnTo>
                <a:lnTo>
                  <a:pt x="92354" y="236221"/>
                </a:lnTo>
                <a:lnTo>
                  <a:pt x="90603" y="233681"/>
                </a:lnTo>
                <a:lnTo>
                  <a:pt x="88165" y="231987"/>
                </a:lnTo>
                <a:lnTo>
                  <a:pt x="81196" y="229269"/>
                </a:lnTo>
                <a:lnTo>
                  <a:pt x="79354" y="229046"/>
                </a:lnTo>
                <a:lnTo>
                  <a:pt x="76856" y="228898"/>
                </a:lnTo>
                <a:lnTo>
                  <a:pt x="73921" y="228798"/>
                </a:lnTo>
                <a:lnTo>
                  <a:pt x="70694" y="230003"/>
                </a:lnTo>
                <a:lnTo>
                  <a:pt x="67273" y="232075"/>
                </a:lnTo>
                <a:lnTo>
                  <a:pt x="63722" y="234727"/>
                </a:lnTo>
                <a:lnTo>
                  <a:pt x="60085" y="239035"/>
                </a:lnTo>
                <a:lnTo>
                  <a:pt x="56390" y="244447"/>
                </a:lnTo>
                <a:lnTo>
                  <a:pt x="52657" y="250595"/>
                </a:lnTo>
                <a:lnTo>
                  <a:pt x="48898" y="255963"/>
                </a:lnTo>
                <a:lnTo>
                  <a:pt x="45122" y="260812"/>
                </a:lnTo>
                <a:lnTo>
                  <a:pt x="41335" y="265315"/>
                </a:lnTo>
                <a:lnTo>
                  <a:pt x="37540" y="269587"/>
                </a:lnTo>
                <a:lnTo>
                  <a:pt x="29937" y="277720"/>
                </a:lnTo>
                <a:lnTo>
                  <a:pt x="26132" y="284207"/>
                </a:lnTo>
                <a:lnTo>
                  <a:pt x="22324" y="292341"/>
                </a:lnTo>
                <a:lnTo>
                  <a:pt x="18517" y="301574"/>
                </a:lnTo>
                <a:lnTo>
                  <a:pt x="15978" y="309000"/>
                </a:lnTo>
                <a:lnTo>
                  <a:pt x="14285" y="315220"/>
                </a:lnTo>
                <a:lnTo>
                  <a:pt x="13157" y="320637"/>
                </a:lnTo>
                <a:lnTo>
                  <a:pt x="11135" y="325518"/>
                </a:lnTo>
                <a:lnTo>
                  <a:pt x="8517" y="330042"/>
                </a:lnTo>
                <a:lnTo>
                  <a:pt x="0" y="342148"/>
                </a:lnTo>
                <a:lnTo>
                  <a:pt x="3093" y="345953"/>
                </a:lnTo>
                <a:lnTo>
                  <a:pt x="10900" y="3543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141"/>
          <p:cNvSpPr/>
          <p:nvPr/>
        </p:nvSpPr>
        <p:spPr bwMode="auto">
          <a:xfrm>
            <a:off x="4217670" y="4491989"/>
            <a:ext cx="160021" cy="11431"/>
          </a:xfrm>
          <a:custGeom>
            <a:avLst/>
            <a:gdLst/>
            <a:ahLst/>
            <a:cxnLst/>
            <a:rect l="0" t="0" r="0" b="0"/>
            <a:pathLst>
              <a:path w="160021" h="11431">
                <a:moveTo>
                  <a:pt x="0" y="11430"/>
                </a:moveTo>
                <a:lnTo>
                  <a:pt x="41659" y="11430"/>
                </a:lnTo>
                <a:lnTo>
                  <a:pt x="53172" y="10161"/>
                </a:lnTo>
                <a:lnTo>
                  <a:pt x="67198" y="8044"/>
                </a:lnTo>
                <a:lnTo>
                  <a:pt x="82898" y="5363"/>
                </a:lnTo>
                <a:lnTo>
                  <a:pt x="95905" y="3575"/>
                </a:lnTo>
                <a:lnTo>
                  <a:pt x="107117" y="2383"/>
                </a:lnTo>
                <a:lnTo>
                  <a:pt x="125077" y="1060"/>
                </a:lnTo>
                <a:lnTo>
                  <a:pt x="137293" y="471"/>
                </a:lnTo>
                <a:lnTo>
                  <a:pt x="146956" y="210"/>
                </a:lnTo>
                <a:lnTo>
                  <a:pt x="16002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142"/>
          <p:cNvSpPr/>
          <p:nvPr/>
        </p:nvSpPr>
        <p:spPr bwMode="auto">
          <a:xfrm>
            <a:off x="4286250" y="4400550"/>
            <a:ext cx="9842" cy="251460"/>
          </a:xfrm>
          <a:custGeom>
            <a:avLst/>
            <a:gdLst/>
            <a:ahLst/>
            <a:cxnLst/>
            <a:rect l="0" t="0" r="0" b="0"/>
            <a:pathLst>
              <a:path w="9842" h="251460">
                <a:moveTo>
                  <a:pt x="0" y="0"/>
                </a:moveTo>
                <a:lnTo>
                  <a:pt x="0" y="50020"/>
                </a:lnTo>
                <a:lnTo>
                  <a:pt x="1270" y="62557"/>
                </a:lnTo>
                <a:lnTo>
                  <a:pt x="3386" y="73454"/>
                </a:lnTo>
                <a:lnTo>
                  <a:pt x="6067" y="83259"/>
                </a:lnTo>
                <a:lnTo>
                  <a:pt x="7855" y="91066"/>
                </a:lnTo>
                <a:lnTo>
                  <a:pt x="9046" y="97540"/>
                </a:lnTo>
                <a:lnTo>
                  <a:pt x="9841" y="103127"/>
                </a:lnTo>
                <a:lnTo>
                  <a:pt x="9100" y="113201"/>
                </a:lnTo>
                <a:lnTo>
                  <a:pt x="7337" y="126267"/>
                </a:lnTo>
                <a:lnTo>
                  <a:pt x="4891" y="141328"/>
                </a:lnTo>
                <a:lnTo>
                  <a:pt x="3261" y="153908"/>
                </a:lnTo>
                <a:lnTo>
                  <a:pt x="2174" y="164836"/>
                </a:lnTo>
                <a:lnTo>
                  <a:pt x="0" y="2514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143"/>
          <p:cNvSpPr/>
          <p:nvPr/>
        </p:nvSpPr>
        <p:spPr bwMode="auto">
          <a:xfrm>
            <a:off x="4379989" y="4411979"/>
            <a:ext cx="157721" cy="228601"/>
          </a:xfrm>
          <a:custGeom>
            <a:avLst/>
            <a:gdLst/>
            <a:ahLst/>
            <a:cxnLst/>
            <a:rect l="0" t="0" r="0" b="0"/>
            <a:pathLst>
              <a:path w="157721" h="228601">
                <a:moveTo>
                  <a:pt x="123431" y="0"/>
                </a:moveTo>
                <a:lnTo>
                  <a:pt x="117363" y="18204"/>
                </a:lnTo>
                <a:lnTo>
                  <a:pt x="114306" y="24836"/>
                </a:lnTo>
                <a:lnTo>
                  <a:pt x="110997" y="30527"/>
                </a:lnTo>
                <a:lnTo>
                  <a:pt x="107522" y="35592"/>
                </a:lnTo>
                <a:lnTo>
                  <a:pt x="103934" y="40238"/>
                </a:lnTo>
                <a:lnTo>
                  <a:pt x="100273" y="44605"/>
                </a:lnTo>
                <a:lnTo>
                  <a:pt x="96562" y="48787"/>
                </a:lnTo>
                <a:lnTo>
                  <a:pt x="89052" y="56820"/>
                </a:lnTo>
                <a:lnTo>
                  <a:pt x="85272" y="60741"/>
                </a:lnTo>
                <a:lnTo>
                  <a:pt x="81482" y="65894"/>
                </a:lnTo>
                <a:lnTo>
                  <a:pt x="77685" y="71869"/>
                </a:lnTo>
                <a:lnTo>
                  <a:pt x="73883" y="78393"/>
                </a:lnTo>
                <a:lnTo>
                  <a:pt x="70079" y="84012"/>
                </a:lnTo>
                <a:lnTo>
                  <a:pt x="66273" y="89028"/>
                </a:lnTo>
                <a:lnTo>
                  <a:pt x="62466" y="93642"/>
                </a:lnTo>
                <a:lnTo>
                  <a:pt x="57387" y="100528"/>
                </a:lnTo>
                <a:lnTo>
                  <a:pt x="44971" y="118339"/>
                </a:lnTo>
                <a:lnTo>
                  <a:pt x="39374" y="125883"/>
                </a:lnTo>
                <a:lnTo>
                  <a:pt x="34373" y="132182"/>
                </a:lnTo>
                <a:lnTo>
                  <a:pt x="29769" y="137651"/>
                </a:lnTo>
                <a:lnTo>
                  <a:pt x="25429" y="142568"/>
                </a:lnTo>
                <a:lnTo>
                  <a:pt x="17221" y="151417"/>
                </a:lnTo>
                <a:lnTo>
                  <a:pt x="5460" y="163539"/>
                </a:lnTo>
                <a:lnTo>
                  <a:pt x="2874" y="168716"/>
                </a:lnTo>
                <a:lnTo>
                  <a:pt x="1149" y="174708"/>
                </a:lnTo>
                <a:lnTo>
                  <a:pt x="0" y="181242"/>
                </a:lnTo>
                <a:lnTo>
                  <a:pt x="503" y="185598"/>
                </a:lnTo>
                <a:lnTo>
                  <a:pt x="2109" y="188502"/>
                </a:lnTo>
                <a:lnTo>
                  <a:pt x="7743" y="193163"/>
                </a:lnTo>
                <a:lnTo>
                  <a:pt x="10746" y="194815"/>
                </a:lnTo>
                <a:lnTo>
                  <a:pt x="20855" y="200038"/>
                </a:lnTo>
                <a:lnTo>
                  <a:pt x="27107" y="201939"/>
                </a:lnTo>
                <a:lnTo>
                  <a:pt x="33815" y="203206"/>
                </a:lnTo>
                <a:lnTo>
                  <a:pt x="40827" y="204051"/>
                </a:lnTo>
                <a:lnTo>
                  <a:pt x="48041" y="204614"/>
                </a:lnTo>
                <a:lnTo>
                  <a:pt x="55391" y="204989"/>
                </a:lnTo>
                <a:lnTo>
                  <a:pt x="62831" y="205240"/>
                </a:lnTo>
                <a:lnTo>
                  <a:pt x="70331" y="206677"/>
                </a:lnTo>
                <a:lnTo>
                  <a:pt x="77871" y="208904"/>
                </a:lnTo>
                <a:lnTo>
                  <a:pt x="85438" y="211660"/>
                </a:lnTo>
                <a:lnTo>
                  <a:pt x="95562" y="214767"/>
                </a:lnTo>
                <a:lnTo>
                  <a:pt x="107391" y="218108"/>
                </a:lnTo>
                <a:lnTo>
                  <a:pt x="157720" y="2286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144"/>
          <p:cNvSpPr/>
          <p:nvPr/>
        </p:nvSpPr>
        <p:spPr bwMode="auto">
          <a:xfrm>
            <a:off x="4583429" y="4320679"/>
            <a:ext cx="171378" cy="331331"/>
          </a:xfrm>
          <a:custGeom>
            <a:avLst/>
            <a:gdLst/>
            <a:ahLst/>
            <a:cxnLst/>
            <a:rect l="0" t="0" r="0" b="0"/>
            <a:pathLst>
              <a:path w="171378" h="331331">
                <a:moveTo>
                  <a:pt x="57150" y="11291"/>
                </a:moveTo>
                <a:lnTo>
                  <a:pt x="69286" y="5223"/>
                </a:lnTo>
                <a:lnTo>
                  <a:pt x="74131" y="3435"/>
                </a:lnTo>
                <a:lnTo>
                  <a:pt x="78631" y="2243"/>
                </a:lnTo>
                <a:lnTo>
                  <a:pt x="82901" y="1449"/>
                </a:lnTo>
                <a:lnTo>
                  <a:pt x="88287" y="920"/>
                </a:lnTo>
                <a:lnTo>
                  <a:pt x="94418" y="566"/>
                </a:lnTo>
                <a:lnTo>
                  <a:pt x="101046" y="331"/>
                </a:lnTo>
                <a:lnTo>
                  <a:pt x="128576" y="0"/>
                </a:lnTo>
                <a:lnTo>
                  <a:pt x="136518" y="1224"/>
                </a:lnTo>
                <a:lnTo>
                  <a:pt x="143082" y="3309"/>
                </a:lnTo>
                <a:lnTo>
                  <a:pt x="148728" y="5970"/>
                </a:lnTo>
                <a:lnTo>
                  <a:pt x="153762" y="7743"/>
                </a:lnTo>
                <a:lnTo>
                  <a:pt x="158388" y="8926"/>
                </a:lnTo>
                <a:lnTo>
                  <a:pt x="162742" y="9714"/>
                </a:lnTo>
                <a:lnTo>
                  <a:pt x="164375" y="10239"/>
                </a:lnTo>
                <a:lnTo>
                  <a:pt x="164194" y="10589"/>
                </a:lnTo>
                <a:lnTo>
                  <a:pt x="160845" y="11152"/>
                </a:lnTo>
                <a:lnTo>
                  <a:pt x="142062" y="11249"/>
                </a:lnTo>
                <a:lnTo>
                  <a:pt x="128998" y="12533"/>
                </a:lnTo>
                <a:lnTo>
                  <a:pt x="112669" y="14659"/>
                </a:lnTo>
                <a:lnTo>
                  <a:pt x="94163" y="17346"/>
                </a:lnTo>
                <a:lnTo>
                  <a:pt x="80555" y="20407"/>
                </a:lnTo>
                <a:lnTo>
                  <a:pt x="70214" y="23719"/>
                </a:lnTo>
                <a:lnTo>
                  <a:pt x="62049" y="27196"/>
                </a:lnTo>
                <a:lnTo>
                  <a:pt x="54066" y="29514"/>
                </a:lnTo>
                <a:lnTo>
                  <a:pt x="46204" y="31060"/>
                </a:lnTo>
                <a:lnTo>
                  <a:pt x="27472" y="33540"/>
                </a:lnTo>
                <a:lnTo>
                  <a:pt x="24664" y="35014"/>
                </a:lnTo>
                <a:lnTo>
                  <a:pt x="21524" y="37266"/>
                </a:lnTo>
                <a:lnTo>
                  <a:pt x="18159" y="40037"/>
                </a:lnTo>
                <a:lnTo>
                  <a:pt x="14646" y="43155"/>
                </a:lnTo>
                <a:lnTo>
                  <a:pt x="2180" y="54935"/>
                </a:lnTo>
                <a:lnTo>
                  <a:pt x="1454" y="59437"/>
                </a:lnTo>
                <a:lnTo>
                  <a:pt x="969" y="66248"/>
                </a:lnTo>
                <a:lnTo>
                  <a:pt x="288" y="87264"/>
                </a:lnTo>
                <a:lnTo>
                  <a:pt x="86" y="108308"/>
                </a:lnTo>
                <a:lnTo>
                  <a:pt x="5" y="145181"/>
                </a:lnTo>
                <a:lnTo>
                  <a:pt x="3390" y="150384"/>
                </a:lnTo>
                <a:lnTo>
                  <a:pt x="6070" y="153550"/>
                </a:lnTo>
                <a:lnTo>
                  <a:pt x="9127" y="155660"/>
                </a:lnTo>
                <a:lnTo>
                  <a:pt x="12435" y="157067"/>
                </a:lnTo>
                <a:lnTo>
                  <a:pt x="15910" y="158004"/>
                </a:lnTo>
                <a:lnTo>
                  <a:pt x="20767" y="158630"/>
                </a:lnTo>
                <a:lnTo>
                  <a:pt x="26545" y="159047"/>
                </a:lnTo>
                <a:lnTo>
                  <a:pt x="32937" y="159325"/>
                </a:lnTo>
                <a:lnTo>
                  <a:pt x="41008" y="158240"/>
                </a:lnTo>
                <a:lnTo>
                  <a:pt x="50199" y="156247"/>
                </a:lnTo>
                <a:lnTo>
                  <a:pt x="60136" y="153648"/>
                </a:lnTo>
                <a:lnTo>
                  <a:pt x="68031" y="151915"/>
                </a:lnTo>
                <a:lnTo>
                  <a:pt x="74564" y="150761"/>
                </a:lnTo>
                <a:lnTo>
                  <a:pt x="80189" y="149990"/>
                </a:lnTo>
                <a:lnTo>
                  <a:pt x="87750" y="149477"/>
                </a:lnTo>
                <a:lnTo>
                  <a:pt x="96600" y="149135"/>
                </a:lnTo>
                <a:lnTo>
                  <a:pt x="106310" y="148907"/>
                </a:lnTo>
                <a:lnTo>
                  <a:pt x="114054" y="150025"/>
                </a:lnTo>
                <a:lnTo>
                  <a:pt x="120486" y="152040"/>
                </a:lnTo>
                <a:lnTo>
                  <a:pt x="132290" y="157666"/>
                </a:lnTo>
                <a:lnTo>
                  <a:pt x="146002" y="164399"/>
                </a:lnTo>
                <a:lnTo>
                  <a:pt x="151945" y="167973"/>
                </a:lnTo>
                <a:lnTo>
                  <a:pt x="157177" y="171626"/>
                </a:lnTo>
                <a:lnTo>
                  <a:pt x="168631" y="180545"/>
                </a:lnTo>
                <a:lnTo>
                  <a:pt x="169571" y="182547"/>
                </a:lnTo>
                <a:lnTo>
                  <a:pt x="170615" y="188158"/>
                </a:lnTo>
                <a:lnTo>
                  <a:pt x="171203" y="198457"/>
                </a:lnTo>
                <a:lnTo>
                  <a:pt x="171377" y="209552"/>
                </a:lnTo>
                <a:lnTo>
                  <a:pt x="170132" y="214584"/>
                </a:lnTo>
                <a:lnTo>
                  <a:pt x="168031" y="220480"/>
                </a:lnTo>
                <a:lnTo>
                  <a:pt x="165361" y="226950"/>
                </a:lnTo>
                <a:lnTo>
                  <a:pt x="162311" y="233803"/>
                </a:lnTo>
                <a:lnTo>
                  <a:pt x="155535" y="248192"/>
                </a:lnTo>
                <a:lnTo>
                  <a:pt x="149410" y="255585"/>
                </a:lnTo>
                <a:lnTo>
                  <a:pt x="141517" y="263053"/>
                </a:lnTo>
                <a:lnTo>
                  <a:pt x="132445" y="270572"/>
                </a:lnTo>
                <a:lnTo>
                  <a:pt x="125127" y="276855"/>
                </a:lnTo>
                <a:lnTo>
                  <a:pt x="118978" y="282313"/>
                </a:lnTo>
                <a:lnTo>
                  <a:pt x="108760" y="291765"/>
                </a:lnTo>
                <a:lnTo>
                  <a:pt x="99984" y="300199"/>
                </a:lnTo>
                <a:lnTo>
                  <a:pt x="94597" y="302956"/>
                </a:lnTo>
                <a:lnTo>
                  <a:pt x="88464" y="304794"/>
                </a:lnTo>
                <a:lnTo>
                  <a:pt x="81837" y="306019"/>
                </a:lnTo>
                <a:lnTo>
                  <a:pt x="73608" y="308107"/>
                </a:lnTo>
                <a:lnTo>
                  <a:pt x="64312" y="310768"/>
                </a:lnTo>
                <a:lnTo>
                  <a:pt x="54305" y="313812"/>
                </a:lnTo>
                <a:lnTo>
                  <a:pt x="46363" y="315841"/>
                </a:lnTo>
                <a:lnTo>
                  <a:pt x="39799" y="317195"/>
                </a:lnTo>
                <a:lnTo>
                  <a:pt x="34153" y="318097"/>
                </a:lnTo>
                <a:lnTo>
                  <a:pt x="29119" y="319968"/>
                </a:lnTo>
                <a:lnTo>
                  <a:pt x="24493" y="322486"/>
                </a:lnTo>
                <a:lnTo>
                  <a:pt x="0" y="3313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145"/>
          <p:cNvSpPr/>
          <p:nvPr/>
        </p:nvSpPr>
        <p:spPr bwMode="auto">
          <a:xfrm>
            <a:off x="3429941" y="4949189"/>
            <a:ext cx="204800" cy="57151"/>
          </a:xfrm>
          <a:custGeom>
            <a:avLst/>
            <a:gdLst/>
            <a:ahLst/>
            <a:cxnLst/>
            <a:rect l="0" t="0" r="0" b="0"/>
            <a:pathLst>
              <a:path w="204800" h="57151">
                <a:moveTo>
                  <a:pt x="21918" y="57150"/>
                </a:moveTo>
                <a:lnTo>
                  <a:pt x="0" y="46191"/>
                </a:lnTo>
                <a:lnTo>
                  <a:pt x="5405" y="45860"/>
                </a:lnTo>
                <a:lnTo>
                  <a:pt x="21118" y="45762"/>
                </a:lnTo>
                <a:lnTo>
                  <a:pt x="27735" y="44478"/>
                </a:lnTo>
                <a:lnTo>
                  <a:pt x="34686" y="42352"/>
                </a:lnTo>
                <a:lnTo>
                  <a:pt x="41860" y="39665"/>
                </a:lnTo>
                <a:lnTo>
                  <a:pt x="47913" y="37874"/>
                </a:lnTo>
                <a:lnTo>
                  <a:pt x="53218" y="36679"/>
                </a:lnTo>
                <a:lnTo>
                  <a:pt x="58025" y="35883"/>
                </a:lnTo>
                <a:lnTo>
                  <a:pt x="66309" y="34082"/>
                </a:lnTo>
                <a:lnTo>
                  <a:pt x="89062" y="28694"/>
                </a:lnTo>
                <a:lnTo>
                  <a:pt x="98430" y="26750"/>
                </a:lnTo>
                <a:lnTo>
                  <a:pt x="105947" y="25453"/>
                </a:lnTo>
                <a:lnTo>
                  <a:pt x="112227" y="24589"/>
                </a:lnTo>
                <a:lnTo>
                  <a:pt x="120224" y="22743"/>
                </a:lnTo>
                <a:lnTo>
                  <a:pt x="129366" y="20242"/>
                </a:lnTo>
                <a:lnTo>
                  <a:pt x="139270" y="17305"/>
                </a:lnTo>
                <a:lnTo>
                  <a:pt x="150953" y="15347"/>
                </a:lnTo>
                <a:lnTo>
                  <a:pt x="163821" y="14041"/>
                </a:lnTo>
                <a:lnTo>
                  <a:pt x="20479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146"/>
          <p:cNvSpPr/>
          <p:nvPr/>
        </p:nvSpPr>
        <p:spPr bwMode="auto">
          <a:xfrm>
            <a:off x="3417570" y="5052059"/>
            <a:ext cx="182881" cy="34292"/>
          </a:xfrm>
          <a:custGeom>
            <a:avLst/>
            <a:gdLst/>
            <a:ahLst/>
            <a:cxnLst/>
            <a:rect l="0" t="0" r="0" b="0"/>
            <a:pathLst>
              <a:path w="182881" h="34292">
                <a:moveTo>
                  <a:pt x="0" y="34291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3"/>
                </a:lnTo>
                <a:lnTo>
                  <a:pt x="25750" y="24449"/>
                </a:lnTo>
                <a:lnTo>
                  <a:pt x="33676" y="21380"/>
                </a:lnTo>
                <a:lnTo>
                  <a:pt x="44041" y="16793"/>
                </a:lnTo>
                <a:lnTo>
                  <a:pt x="56031" y="11196"/>
                </a:lnTo>
                <a:lnTo>
                  <a:pt x="66563" y="7464"/>
                </a:lnTo>
                <a:lnTo>
                  <a:pt x="76126" y="4976"/>
                </a:lnTo>
                <a:lnTo>
                  <a:pt x="85040" y="3318"/>
                </a:lnTo>
                <a:lnTo>
                  <a:pt x="92253" y="2212"/>
                </a:lnTo>
                <a:lnTo>
                  <a:pt x="98332" y="1475"/>
                </a:lnTo>
                <a:lnTo>
                  <a:pt x="103655" y="983"/>
                </a:lnTo>
                <a:lnTo>
                  <a:pt x="113553" y="656"/>
                </a:lnTo>
                <a:lnTo>
                  <a:pt x="18288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147"/>
          <p:cNvSpPr/>
          <p:nvPr/>
        </p:nvSpPr>
        <p:spPr bwMode="auto">
          <a:xfrm>
            <a:off x="3760470" y="4857750"/>
            <a:ext cx="34290" cy="285751"/>
          </a:xfrm>
          <a:custGeom>
            <a:avLst/>
            <a:gdLst/>
            <a:ahLst/>
            <a:cxnLst/>
            <a:rect l="0" t="0" r="0" b="0"/>
            <a:pathLst>
              <a:path w="34290" h="285751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046" y="12433"/>
                </a:lnTo>
                <a:lnTo>
                  <a:pt x="9841" y="15909"/>
                </a:lnTo>
                <a:lnTo>
                  <a:pt x="10723" y="23157"/>
                </a:lnTo>
                <a:lnTo>
                  <a:pt x="11116" y="30612"/>
                </a:lnTo>
                <a:lnTo>
                  <a:pt x="11290" y="38158"/>
                </a:lnTo>
                <a:lnTo>
                  <a:pt x="11388" y="55615"/>
                </a:lnTo>
                <a:lnTo>
                  <a:pt x="12672" y="71366"/>
                </a:lnTo>
                <a:lnTo>
                  <a:pt x="19276" y="139255"/>
                </a:lnTo>
                <a:lnTo>
                  <a:pt x="20471" y="155066"/>
                </a:lnTo>
                <a:lnTo>
                  <a:pt x="21267" y="168147"/>
                </a:lnTo>
                <a:lnTo>
                  <a:pt x="23068" y="183218"/>
                </a:lnTo>
                <a:lnTo>
                  <a:pt x="25538" y="199615"/>
                </a:lnTo>
                <a:lnTo>
                  <a:pt x="28456" y="216897"/>
                </a:lnTo>
                <a:lnTo>
                  <a:pt x="30400" y="229688"/>
                </a:lnTo>
                <a:lnTo>
                  <a:pt x="31697" y="239485"/>
                </a:lnTo>
                <a:lnTo>
                  <a:pt x="32561" y="247286"/>
                </a:lnTo>
                <a:lnTo>
                  <a:pt x="33137" y="253757"/>
                </a:lnTo>
                <a:lnTo>
                  <a:pt x="33522" y="259341"/>
                </a:lnTo>
                <a:lnTo>
                  <a:pt x="33777" y="264334"/>
                </a:lnTo>
                <a:lnTo>
                  <a:pt x="34062" y="273268"/>
                </a:lnTo>
                <a:lnTo>
                  <a:pt x="34289" y="2857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148"/>
          <p:cNvSpPr/>
          <p:nvPr/>
        </p:nvSpPr>
        <p:spPr bwMode="auto">
          <a:xfrm>
            <a:off x="3886875" y="4802910"/>
            <a:ext cx="168742" cy="397580"/>
          </a:xfrm>
          <a:custGeom>
            <a:avLst/>
            <a:gdLst/>
            <a:ahLst/>
            <a:cxnLst/>
            <a:rect l="0" t="0" r="0" b="0"/>
            <a:pathLst>
              <a:path w="168742" h="397580">
                <a:moveTo>
                  <a:pt x="56475" y="66269"/>
                </a:moveTo>
                <a:lnTo>
                  <a:pt x="44339" y="72337"/>
                </a:lnTo>
                <a:lnTo>
                  <a:pt x="39494" y="75395"/>
                </a:lnTo>
                <a:lnTo>
                  <a:pt x="34994" y="78703"/>
                </a:lnTo>
                <a:lnTo>
                  <a:pt x="30724" y="82179"/>
                </a:lnTo>
                <a:lnTo>
                  <a:pt x="26608" y="85766"/>
                </a:lnTo>
                <a:lnTo>
                  <a:pt x="22593" y="89427"/>
                </a:lnTo>
                <a:lnTo>
                  <a:pt x="18647" y="93138"/>
                </a:lnTo>
                <a:lnTo>
                  <a:pt x="14746" y="98152"/>
                </a:lnTo>
                <a:lnTo>
                  <a:pt x="10876" y="104034"/>
                </a:lnTo>
                <a:lnTo>
                  <a:pt x="7025" y="110496"/>
                </a:lnTo>
                <a:lnTo>
                  <a:pt x="2747" y="121063"/>
                </a:lnTo>
                <a:lnTo>
                  <a:pt x="846" y="131262"/>
                </a:lnTo>
                <a:lnTo>
                  <a:pt x="339" y="137538"/>
                </a:lnTo>
                <a:lnTo>
                  <a:pt x="0" y="144262"/>
                </a:lnTo>
                <a:lnTo>
                  <a:pt x="1045" y="150014"/>
                </a:lnTo>
                <a:lnTo>
                  <a:pt x="7314" y="164178"/>
                </a:lnTo>
                <a:lnTo>
                  <a:pt x="9225" y="172438"/>
                </a:lnTo>
                <a:lnTo>
                  <a:pt x="13545" y="178958"/>
                </a:lnTo>
                <a:lnTo>
                  <a:pt x="20235" y="187115"/>
                </a:lnTo>
                <a:lnTo>
                  <a:pt x="28505" y="196363"/>
                </a:lnTo>
                <a:lnTo>
                  <a:pt x="35288" y="202529"/>
                </a:lnTo>
                <a:lnTo>
                  <a:pt x="41080" y="206639"/>
                </a:lnTo>
                <a:lnTo>
                  <a:pt x="46212" y="209379"/>
                </a:lnTo>
                <a:lnTo>
                  <a:pt x="50902" y="212476"/>
                </a:lnTo>
                <a:lnTo>
                  <a:pt x="55300" y="215811"/>
                </a:lnTo>
                <a:lnTo>
                  <a:pt x="59501" y="219303"/>
                </a:lnTo>
                <a:lnTo>
                  <a:pt x="64843" y="224172"/>
                </a:lnTo>
                <a:lnTo>
                  <a:pt x="77550" y="236355"/>
                </a:lnTo>
                <a:lnTo>
                  <a:pt x="85765" y="245700"/>
                </a:lnTo>
                <a:lnTo>
                  <a:pt x="95052" y="257010"/>
                </a:lnTo>
                <a:lnTo>
                  <a:pt x="105053" y="269630"/>
                </a:lnTo>
                <a:lnTo>
                  <a:pt x="112990" y="281853"/>
                </a:lnTo>
                <a:lnTo>
                  <a:pt x="119552" y="293812"/>
                </a:lnTo>
                <a:lnTo>
                  <a:pt x="125196" y="305594"/>
                </a:lnTo>
                <a:lnTo>
                  <a:pt x="128959" y="314719"/>
                </a:lnTo>
                <a:lnTo>
                  <a:pt x="131468" y="322073"/>
                </a:lnTo>
                <a:lnTo>
                  <a:pt x="133140" y="328245"/>
                </a:lnTo>
                <a:lnTo>
                  <a:pt x="132985" y="333630"/>
                </a:lnTo>
                <a:lnTo>
                  <a:pt x="131611" y="338490"/>
                </a:lnTo>
                <a:lnTo>
                  <a:pt x="129426" y="343000"/>
                </a:lnTo>
                <a:lnTo>
                  <a:pt x="126997" y="354784"/>
                </a:lnTo>
                <a:lnTo>
                  <a:pt x="126350" y="361482"/>
                </a:lnTo>
                <a:lnTo>
                  <a:pt x="124648" y="367218"/>
                </a:lnTo>
                <a:lnTo>
                  <a:pt x="122243" y="372312"/>
                </a:lnTo>
                <a:lnTo>
                  <a:pt x="119371" y="376978"/>
                </a:lnTo>
                <a:lnTo>
                  <a:pt x="116185" y="380088"/>
                </a:lnTo>
                <a:lnTo>
                  <a:pt x="112792" y="382162"/>
                </a:lnTo>
                <a:lnTo>
                  <a:pt x="109259" y="383545"/>
                </a:lnTo>
                <a:lnTo>
                  <a:pt x="106905" y="385736"/>
                </a:lnTo>
                <a:lnTo>
                  <a:pt x="105335" y="388467"/>
                </a:lnTo>
                <a:lnTo>
                  <a:pt x="104288" y="391558"/>
                </a:lnTo>
                <a:lnTo>
                  <a:pt x="102320" y="393618"/>
                </a:lnTo>
                <a:lnTo>
                  <a:pt x="99738" y="394992"/>
                </a:lnTo>
                <a:lnTo>
                  <a:pt x="96747" y="395908"/>
                </a:lnTo>
                <a:lnTo>
                  <a:pt x="93483" y="396519"/>
                </a:lnTo>
                <a:lnTo>
                  <a:pt x="90037" y="396926"/>
                </a:lnTo>
                <a:lnTo>
                  <a:pt x="86470" y="397197"/>
                </a:lnTo>
                <a:lnTo>
                  <a:pt x="82821" y="397378"/>
                </a:lnTo>
                <a:lnTo>
                  <a:pt x="75381" y="397579"/>
                </a:lnTo>
                <a:lnTo>
                  <a:pt x="71619" y="396362"/>
                </a:lnTo>
                <a:lnTo>
                  <a:pt x="67841" y="394281"/>
                </a:lnTo>
                <a:lnTo>
                  <a:pt x="64052" y="391624"/>
                </a:lnTo>
                <a:lnTo>
                  <a:pt x="60256" y="389853"/>
                </a:lnTo>
                <a:lnTo>
                  <a:pt x="56456" y="388671"/>
                </a:lnTo>
                <a:lnTo>
                  <a:pt x="52652" y="387884"/>
                </a:lnTo>
                <a:lnTo>
                  <a:pt x="48846" y="386089"/>
                </a:lnTo>
                <a:lnTo>
                  <a:pt x="45039" y="383623"/>
                </a:lnTo>
                <a:lnTo>
                  <a:pt x="41231" y="380708"/>
                </a:lnTo>
                <a:lnTo>
                  <a:pt x="38692" y="377495"/>
                </a:lnTo>
                <a:lnTo>
                  <a:pt x="36999" y="374083"/>
                </a:lnTo>
                <a:lnTo>
                  <a:pt x="35119" y="366906"/>
                </a:lnTo>
                <a:lnTo>
                  <a:pt x="34283" y="359482"/>
                </a:lnTo>
                <a:lnTo>
                  <a:pt x="34060" y="351915"/>
                </a:lnTo>
                <a:lnTo>
                  <a:pt x="33813" y="329960"/>
                </a:lnTo>
                <a:lnTo>
                  <a:pt x="35017" y="315723"/>
                </a:lnTo>
                <a:lnTo>
                  <a:pt x="37089" y="299882"/>
                </a:lnTo>
                <a:lnTo>
                  <a:pt x="39741" y="282971"/>
                </a:lnTo>
                <a:lnTo>
                  <a:pt x="42779" y="269157"/>
                </a:lnTo>
                <a:lnTo>
                  <a:pt x="46074" y="257408"/>
                </a:lnTo>
                <a:lnTo>
                  <a:pt x="60488" y="214233"/>
                </a:lnTo>
                <a:lnTo>
                  <a:pt x="66770" y="200472"/>
                </a:lnTo>
                <a:lnTo>
                  <a:pt x="74768" y="184948"/>
                </a:lnTo>
                <a:lnTo>
                  <a:pt x="83910" y="168248"/>
                </a:lnTo>
                <a:lnTo>
                  <a:pt x="93815" y="152035"/>
                </a:lnTo>
                <a:lnTo>
                  <a:pt x="104228" y="136147"/>
                </a:lnTo>
                <a:lnTo>
                  <a:pt x="114980" y="120474"/>
                </a:lnTo>
                <a:lnTo>
                  <a:pt x="124688" y="104946"/>
                </a:lnTo>
                <a:lnTo>
                  <a:pt x="133701" y="89514"/>
                </a:lnTo>
                <a:lnTo>
                  <a:pt x="142249" y="74146"/>
                </a:lnTo>
                <a:lnTo>
                  <a:pt x="147947" y="62630"/>
                </a:lnTo>
                <a:lnTo>
                  <a:pt x="151746" y="53683"/>
                </a:lnTo>
                <a:lnTo>
                  <a:pt x="154279" y="46449"/>
                </a:lnTo>
                <a:lnTo>
                  <a:pt x="157238" y="40356"/>
                </a:lnTo>
                <a:lnTo>
                  <a:pt x="160480" y="35024"/>
                </a:lnTo>
                <a:lnTo>
                  <a:pt x="163912" y="30199"/>
                </a:lnTo>
                <a:lnTo>
                  <a:pt x="167724" y="21451"/>
                </a:lnTo>
                <a:lnTo>
                  <a:pt x="168741" y="17341"/>
                </a:lnTo>
                <a:lnTo>
                  <a:pt x="168149" y="13330"/>
                </a:lnTo>
                <a:lnTo>
                  <a:pt x="166484" y="9386"/>
                </a:lnTo>
                <a:lnTo>
                  <a:pt x="164104" y="5487"/>
                </a:lnTo>
                <a:lnTo>
                  <a:pt x="161248" y="2888"/>
                </a:lnTo>
                <a:lnTo>
                  <a:pt x="158073" y="1155"/>
                </a:lnTo>
                <a:lnTo>
                  <a:pt x="154687" y="0"/>
                </a:lnTo>
                <a:lnTo>
                  <a:pt x="151159" y="500"/>
                </a:lnTo>
                <a:lnTo>
                  <a:pt x="147538" y="2103"/>
                </a:lnTo>
                <a:lnTo>
                  <a:pt x="136484" y="91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149"/>
          <p:cNvSpPr/>
          <p:nvPr/>
        </p:nvSpPr>
        <p:spPr bwMode="auto">
          <a:xfrm>
            <a:off x="4103869" y="4846319"/>
            <a:ext cx="170419" cy="262183"/>
          </a:xfrm>
          <a:custGeom>
            <a:avLst/>
            <a:gdLst/>
            <a:ahLst/>
            <a:cxnLst/>
            <a:rect l="0" t="0" r="0" b="0"/>
            <a:pathLst>
              <a:path w="170419" h="262183">
                <a:moveTo>
                  <a:pt x="45221" y="0"/>
                </a:moveTo>
                <a:lnTo>
                  <a:pt x="39153" y="18204"/>
                </a:lnTo>
                <a:lnTo>
                  <a:pt x="34826" y="27376"/>
                </a:lnTo>
                <a:lnTo>
                  <a:pt x="29400" y="37301"/>
                </a:lnTo>
                <a:lnTo>
                  <a:pt x="23244" y="47728"/>
                </a:lnTo>
                <a:lnTo>
                  <a:pt x="19140" y="57218"/>
                </a:lnTo>
                <a:lnTo>
                  <a:pt x="16403" y="66086"/>
                </a:lnTo>
                <a:lnTo>
                  <a:pt x="14579" y="74537"/>
                </a:lnTo>
                <a:lnTo>
                  <a:pt x="13363" y="81442"/>
                </a:lnTo>
                <a:lnTo>
                  <a:pt x="12552" y="87315"/>
                </a:lnTo>
                <a:lnTo>
                  <a:pt x="12011" y="92500"/>
                </a:lnTo>
                <a:lnTo>
                  <a:pt x="10381" y="98497"/>
                </a:lnTo>
                <a:lnTo>
                  <a:pt x="8024" y="105035"/>
                </a:lnTo>
                <a:lnTo>
                  <a:pt x="5183" y="111933"/>
                </a:lnTo>
                <a:lnTo>
                  <a:pt x="3289" y="117802"/>
                </a:lnTo>
                <a:lnTo>
                  <a:pt x="2026" y="122985"/>
                </a:lnTo>
                <a:lnTo>
                  <a:pt x="1184" y="127710"/>
                </a:lnTo>
                <a:lnTo>
                  <a:pt x="623" y="137210"/>
                </a:lnTo>
                <a:lnTo>
                  <a:pt x="0" y="164699"/>
                </a:lnTo>
                <a:lnTo>
                  <a:pt x="1103" y="178380"/>
                </a:lnTo>
                <a:lnTo>
                  <a:pt x="3109" y="191310"/>
                </a:lnTo>
                <a:lnTo>
                  <a:pt x="5716" y="203740"/>
                </a:lnTo>
                <a:lnTo>
                  <a:pt x="8724" y="213297"/>
                </a:lnTo>
                <a:lnTo>
                  <a:pt x="12000" y="220938"/>
                </a:lnTo>
                <a:lnTo>
                  <a:pt x="15453" y="227303"/>
                </a:lnTo>
                <a:lnTo>
                  <a:pt x="19026" y="232815"/>
                </a:lnTo>
                <a:lnTo>
                  <a:pt x="22677" y="237760"/>
                </a:lnTo>
                <a:lnTo>
                  <a:pt x="26381" y="242327"/>
                </a:lnTo>
                <a:lnTo>
                  <a:pt x="30121" y="246641"/>
                </a:lnTo>
                <a:lnTo>
                  <a:pt x="33885" y="250788"/>
                </a:lnTo>
                <a:lnTo>
                  <a:pt x="37663" y="254822"/>
                </a:lnTo>
                <a:lnTo>
                  <a:pt x="42722" y="257512"/>
                </a:lnTo>
                <a:lnTo>
                  <a:pt x="48635" y="259305"/>
                </a:lnTo>
                <a:lnTo>
                  <a:pt x="55117" y="260500"/>
                </a:lnTo>
                <a:lnTo>
                  <a:pt x="60708" y="261297"/>
                </a:lnTo>
                <a:lnTo>
                  <a:pt x="65706" y="261828"/>
                </a:lnTo>
                <a:lnTo>
                  <a:pt x="70307" y="262182"/>
                </a:lnTo>
                <a:lnTo>
                  <a:pt x="74645" y="261148"/>
                </a:lnTo>
                <a:lnTo>
                  <a:pt x="78807" y="259189"/>
                </a:lnTo>
                <a:lnTo>
                  <a:pt x="82851" y="256613"/>
                </a:lnTo>
                <a:lnTo>
                  <a:pt x="86818" y="254895"/>
                </a:lnTo>
                <a:lnTo>
                  <a:pt x="90732" y="253750"/>
                </a:lnTo>
                <a:lnTo>
                  <a:pt x="94612" y="252987"/>
                </a:lnTo>
                <a:lnTo>
                  <a:pt x="98468" y="251208"/>
                </a:lnTo>
                <a:lnTo>
                  <a:pt x="102309" y="248752"/>
                </a:lnTo>
                <a:lnTo>
                  <a:pt x="106139" y="245845"/>
                </a:lnTo>
                <a:lnTo>
                  <a:pt x="111233" y="240097"/>
                </a:lnTo>
                <a:lnTo>
                  <a:pt x="117169" y="232455"/>
                </a:lnTo>
                <a:lnTo>
                  <a:pt x="123666" y="223550"/>
                </a:lnTo>
                <a:lnTo>
                  <a:pt x="129268" y="216343"/>
                </a:lnTo>
                <a:lnTo>
                  <a:pt x="134272" y="210269"/>
                </a:lnTo>
                <a:lnTo>
                  <a:pt x="138878" y="204950"/>
                </a:lnTo>
                <a:lnTo>
                  <a:pt x="143219" y="196323"/>
                </a:lnTo>
                <a:lnTo>
                  <a:pt x="147383" y="185492"/>
                </a:lnTo>
                <a:lnTo>
                  <a:pt x="151429" y="173192"/>
                </a:lnTo>
                <a:lnTo>
                  <a:pt x="154126" y="163721"/>
                </a:lnTo>
                <a:lnTo>
                  <a:pt x="155924" y="156138"/>
                </a:lnTo>
                <a:lnTo>
                  <a:pt x="157123" y="149812"/>
                </a:lnTo>
                <a:lnTo>
                  <a:pt x="159192" y="143055"/>
                </a:lnTo>
                <a:lnTo>
                  <a:pt x="161841" y="136010"/>
                </a:lnTo>
                <a:lnTo>
                  <a:pt x="164878" y="128773"/>
                </a:lnTo>
                <a:lnTo>
                  <a:pt x="166902" y="122679"/>
                </a:lnTo>
                <a:lnTo>
                  <a:pt x="168252" y="117346"/>
                </a:lnTo>
                <a:lnTo>
                  <a:pt x="169151" y="112521"/>
                </a:lnTo>
                <a:lnTo>
                  <a:pt x="169751" y="105494"/>
                </a:lnTo>
                <a:lnTo>
                  <a:pt x="170151" y="97000"/>
                </a:lnTo>
                <a:lnTo>
                  <a:pt x="170418" y="87527"/>
                </a:lnTo>
                <a:lnTo>
                  <a:pt x="169325" y="79941"/>
                </a:lnTo>
                <a:lnTo>
                  <a:pt x="167327" y="73614"/>
                </a:lnTo>
                <a:lnTo>
                  <a:pt x="164725" y="68126"/>
                </a:lnTo>
                <a:lnTo>
                  <a:pt x="162990" y="63198"/>
                </a:lnTo>
                <a:lnTo>
                  <a:pt x="161834" y="58642"/>
                </a:lnTo>
                <a:lnTo>
                  <a:pt x="161063" y="54335"/>
                </a:lnTo>
                <a:lnTo>
                  <a:pt x="156819" y="46162"/>
                </a:lnTo>
                <a:lnTo>
                  <a:pt x="153910" y="42205"/>
                </a:lnTo>
                <a:lnTo>
                  <a:pt x="149430" y="38297"/>
                </a:lnTo>
                <a:lnTo>
                  <a:pt x="143904" y="34421"/>
                </a:lnTo>
                <a:lnTo>
                  <a:pt x="137679" y="30568"/>
                </a:lnTo>
                <a:lnTo>
                  <a:pt x="130990" y="26728"/>
                </a:lnTo>
                <a:lnTo>
                  <a:pt x="116784" y="19077"/>
                </a:lnTo>
                <a:lnTo>
                  <a:pt x="110709" y="16527"/>
                </a:lnTo>
                <a:lnTo>
                  <a:pt x="105389" y="14828"/>
                </a:lnTo>
                <a:lnTo>
                  <a:pt x="100573" y="13696"/>
                </a:lnTo>
                <a:lnTo>
                  <a:pt x="94823" y="12941"/>
                </a:lnTo>
                <a:lnTo>
                  <a:pt x="88449" y="12437"/>
                </a:lnTo>
                <a:lnTo>
                  <a:pt x="75863" y="11878"/>
                </a:lnTo>
                <a:lnTo>
                  <a:pt x="70729" y="11729"/>
                </a:lnTo>
                <a:lnTo>
                  <a:pt x="22360" y="228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corollary of a theorem is a statement that can be proved easily by applying a theorem.</a:t>
            </a:r>
          </a:p>
          <a:p>
            <a:r>
              <a:rPr lang="en-US" dirty="0"/>
              <a:t>It can be easily proved from the theorem itself by </a:t>
            </a:r>
            <a:r>
              <a:rPr lang="en-US" dirty="0" smtClean="0"/>
              <a:t>simply adding </a:t>
            </a:r>
            <a:r>
              <a:rPr lang="en-US" dirty="0"/>
              <a:t>a few more steps.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of one triangle are congruent to two angles of another triangle,</a:t>
            </a:r>
            <a:br>
              <a:rPr lang="en-US" dirty="0" smtClean="0"/>
            </a:br>
            <a:r>
              <a:rPr lang="en-US" dirty="0" smtClean="0"/>
              <a:t>then the third angles are congruent.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810000"/>
            <a:ext cx="23622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3"/>
          <p:cNvSpPr/>
          <p:nvPr/>
        </p:nvSpPr>
        <p:spPr bwMode="auto">
          <a:xfrm>
            <a:off x="4583429" y="3509500"/>
            <a:ext cx="2388865" cy="2399810"/>
          </a:xfrm>
          <a:custGeom>
            <a:avLst/>
            <a:gdLst/>
            <a:ahLst/>
            <a:cxnLst/>
            <a:rect l="0" t="0" r="0" b="0"/>
            <a:pathLst>
              <a:path w="2388865" h="2399810">
                <a:moveTo>
                  <a:pt x="0" y="2399809"/>
                </a:moveTo>
                <a:lnTo>
                  <a:pt x="0" y="2387674"/>
                </a:lnTo>
                <a:lnTo>
                  <a:pt x="1271" y="2382829"/>
                </a:lnTo>
                <a:lnTo>
                  <a:pt x="39475" y="2309345"/>
                </a:lnTo>
                <a:lnTo>
                  <a:pt x="68899" y="2238430"/>
                </a:lnTo>
                <a:lnTo>
                  <a:pt x="107057" y="2166715"/>
                </a:lnTo>
                <a:lnTo>
                  <a:pt x="133941" y="2113755"/>
                </a:lnTo>
                <a:lnTo>
                  <a:pt x="170497" y="2040733"/>
                </a:lnTo>
                <a:lnTo>
                  <a:pt x="205458" y="1975493"/>
                </a:lnTo>
                <a:lnTo>
                  <a:pt x="311610" y="1766354"/>
                </a:lnTo>
                <a:lnTo>
                  <a:pt x="351913" y="1693587"/>
                </a:lnTo>
                <a:lnTo>
                  <a:pt x="374846" y="1649053"/>
                </a:lnTo>
                <a:lnTo>
                  <a:pt x="465393" y="1472202"/>
                </a:lnTo>
                <a:lnTo>
                  <a:pt x="493142" y="1419454"/>
                </a:lnTo>
                <a:lnTo>
                  <a:pt x="520531" y="1370319"/>
                </a:lnTo>
                <a:lnTo>
                  <a:pt x="611433" y="1214791"/>
                </a:lnTo>
                <a:lnTo>
                  <a:pt x="642588" y="1160664"/>
                </a:lnTo>
                <a:lnTo>
                  <a:pt x="784316" y="930346"/>
                </a:lnTo>
                <a:lnTo>
                  <a:pt x="901033" y="734887"/>
                </a:lnTo>
                <a:lnTo>
                  <a:pt x="947834" y="660629"/>
                </a:lnTo>
                <a:lnTo>
                  <a:pt x="982177" y="610417"/>
                </a:lnTo>
                <a:lnTo>
                  <a:pt x="1021993" y="548307"/>
                </a:lnTo>
                <a:lnTo>
                  <a:pt x="1063820" y="483450"/>
                </a:lnTo>
                <a:lnTo>
                  <a:pt x="1143454" y="374059"/>
                </a:lnTo>
                <a:lnTo>
                  <a:pt x="1195712" y="307303"/>
                </a:lnTo>
                <a:lnTo>
                  <a:pt x="1261498" y="232768"/>
                </a:lnTo>
                <a:lnTo>
                  <a:pt x="1321647" y="164281"/>
                </a:lnTo>
                <a:lnTo>
                  <a:pt x="1374115" y="110055"/>
                </a:lnTo>
                <a:lnTo>
                  <a:pt x="1390408" y="88426"/>
                </a:lnTo>
                <a:lnTo>
                  <a:pt x="1461393" y="23870"/>
                </a:lnTo>
                <a:lnTo>
                  <a:pt x="1465752" y="19560"/>
                </a:lnTo>
                <a:lnTo>
                  <a:pt x="1469928" y="16687"/>
                </a:lnTo>
                <a:lnTo>
                  <a:pt x="1477955" y="13494"/>
                </a:lnTo>
                <a:lnTo>
                  <a:pt x="1489614" y="11696"/>
                </a:lnTo>
                <a:lnTo>
                  <a:pt x="1492186" y="10174"/>
                </a:lnTo>
                <a:lnTo>
                  <a:pt x="1493901" y="7889"/>
                </a:lnTo>
                <a:lnTo>
                  <a:pt x="1495044" y="5096"/>
                </a:lnTo>
                <a:lnTo>
                  <a:pt x="1497076" y="3234"/>
                </a:lnTo>
                <a:lnTo>
                  <a:pt x="1499701" y="1992"/>
                </a:lnTo>
                <a:lnTo>
                  <a:pt x="1506004" y="613"/>
                </a:lnTo>
                <a:lnTo>
                  <a:pt x="1513039" y="0"/>
                </a:lnTo>
                <a:lnTo>
                  <a:pt x="1516692" y="1106"/>
                </a:lnTo>
                <a:lnTo>
                  <a:pt x="1529404" y="9394"/>
                </a:lnTo>
                <a:lnTo>
                  <a:pt x="1537032" y="16549"/>
                </a:lnTo>
                <a:lnTo>
                  <a:pt x="1540308" y="18489"/>
                </a:lnTo>
                <a:lnTo>
                  <a:pt x="1550987" y="22490"/>
                </a:lnTo>
                <a:lnTo>
                  <a:pt x="1558431" y="27926"/>
                </a:lnTo>
                <a:lnTo>
                  <a:pt x="1560925" y="31154"/>
                </a:lnTo>
                <a:lnTo>
                  <a:pt x="1562586" y="34576"/>
                </a:lnTo>
                <a:lnTo>
                  <a:pt x="1563694" y="38127"/>
                </a:lnTo>
                <a:lnTo>
                  <a:pt x="1568312" y="45460"/>
                </a:lnTo>
                <a:lnTo>
                  <a:pt x="1588981" y="71496"/>
                </a:lnTo>
                <a:lnTo>
                  <a:pt x="1600263" y="88572"/>
                </a:lnTo>
                <a:lnTo>
                  <a:pt x="1604052" y="93175"/>
                </a:lnTo>
                <a:lnTo>
                  <a:pt x="1606578" y="100053"/>
                </a:lnTo>
                <a:lnTo>
                  <a:pt x="1612673" y="129207"/>
                </a:lnTo>
                <a:lnTo>
                  <a:pt x="1643251" y="198654"/>
                </a:lnTo>
                <a:lnTo>
                  <a:pt x="1665308" y="255789"/>
                </a:lnTo>
                <a:lnTo>
                  <a:pt x="1683747" y="315765"/>
                </a:lnTo>
                <a:lnTo>
                  <a:pt x="1705913" y="387717"/>
                </a:lnTo>
                <a:lnTo>
                  <a:pt x="1732697" y="462030"/>
                </a:lnTo>
                <a:lnTo>
                  <a:pt x="1745681" y="500896"/>
                </a:lnTo>
                <a:lnTo>
                  <a:pt x="1770269" y="581335"/>
                </a:lnTo>
                <a:lnTo>
                  <a:pt x="1793896" y="646719"/>
                </a:lnTo>
                <a:lnTo>
                  <a:pt x="1815828" y="703718"/>
                </a:lnTo>
                <a:lnTo>
                  <a:pt x="1834041" y="762918"/>
                </a:lnTo>
                <a:lnTo>
                  <a:pt x="1866431" y="844431"/>
                </a:lnTo>
                <a:lnTo>
                  <a:pt x="1889622" y="918018"/>
                </a:lnTo>
                <a:lnTo>
                  <a:pt x="1916826" y="990968"/>
                </a:lnTo>
                <a:lnTo>
                  <a:pt x="1940874" y="1054297"/>
                </a:lnTo>
                <a:lnTo>
                  <a:pt x="1972167" y="1139287"/>
                </a:lnTo>
                <a:lnTo>
                  <a:pt x="2028288" y="1297660"/>
                </a:lnTo>
                <a:lnTo>
                  <a:pt x="2052866" y="1357531"/>
                </a:lnTo>
                <a:lnTo>
                  <a:pt x="2070168" y="1413512"/>
                </a:lnTo>
                <a:lnTo>
                  <a:pt x="2089406" y="1482451"/>
                </a:lnTo>
                <a:lnTo>
                  <a:pt x="2110572" y="1536588"/>
                </a:lnTo>
                <a:lnTo>
                  <a:pt x="2140888" y="1610640"/>
                </a:lnTo>
                <a:lnTo>
                  <a:pt x="2159276" y="1660447"/>
                </a:lnTo>
                <a:lnTo>
                  <a:pt x="2192848" y="1741851"/>
                </a:lnTo>
                <a:lnTo>
                  <a:pt x="2219623" y="1800043"/>
                </a:lnTo>
                <a:lnTo>
                  <a:pt x="2251440" y="1868446"/>
                </a:lnTo>
                <a:lnTo>
                  <a:pt x="2278022" y="1942119"/>
                </a:lnTo>
                <a:lnTo>
                  <a:pt x="2289229" y="1961865"/>
                </a:lnTo>
                <a:lnTo>
                  <a:pt x="2301405" y="1980378"/>
                </a:lnTo>
                <a:lnTo>
                  <a:pt x="2328861" y="2041740"/>
                </a:lnTo>
                <a:lnTo>
                  <a:pt x="2352134" y="2107676"/>
                </a:lnTo>
                <a:lnTo>
                  <a:pt x="2377110" y="2177899"/>
                </a:lnTo>
                <a:lnTo>
                  <a:pt x="2387071" y="2201363"/>
                </a:lnTo>
                <a:lnTo>
                  <a:pt x="2388713" y="2214978"/>
                </a:lnTo>
                <a:lnTo>
                  <a:pt x="2388864" y="2227577"/>
                </a:lnTo>
                <a:lnTo>
                  <a:pt x="2377440" y="22283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84"/>
          <p:cNvSpPr/>
          <p:nvPr/>
        </p:nvSpPr>
        <p:spPr bwMode="auto">
          <a:xfrm>
            <a:off x="4520362" y="5772150"/>
            <a:ext cx="2428339" cy="125727"/>
          </a:xfrm>
          <a:custGeom>
            <a:avLst/>
            <a:gdLst/>
            <a:ahLst/>
            <a:cxnLst/>
            <a:rect l="0" t="0" r="0" b="0"/>
            <a:pathLst>
              <a:path w="2428339" h="125727">
                <a:moveTo>
                  <a:pt x="108788" y="91439"/>
                </a:moveTo>
                <a:lnTo>
                  <a:pt x="114855" y="91439"/>
                </a:lnTo>
                <a:lnTo>
                  <a:pt x="117913" y="92710"/>
                </a:lnTo>
                <a:lnTo>
                  <a:pt x="121221" y="94826"/>
                </a:lnTo>
                <a:lnTo>
                  <a:pt x="129588" y="101281"/>
                </a:lnTo>
                <a:lnTo>
                  <a:pt x="130275" y="103080"/>
                </a:lnTo>
                <a:lnTo>
                  <a:pt x="130732" y="105550"/>
                </a:lnTo>
                <a:lnTo>
                  <a:pt x="131037" y="108467"/>
                </a:lnTo>
                <a:lnTo>
                  <a:pt x="129971" y="110411"/>
                </a:lnTo>
                <a:lnTo>
                  <a:pt x="127990" y="111707"/>
                </a:lnTo>
                <a:lnTo>
                  <a:pt x="125399" y="112571"/>
                </a:lnTo>
                <a:lnTo>
                  <a:pt x="122402" y="114417"/>
                </a:lnTo>
                <a:lnTo>
                  <a:pt x="119134" y="116918"/>
                </a:lnTo>
                <a:lnTo>
                  <a:pt x="115685" y="119855"/>
                </a:lnTo>
                <a:lnTo>
                  <a:pt x="112116" y="121813"/>
                </a:lnTo>
                <a:lnTo>
                  <a:pt x="104764" y="123989"/>
                </a:lnTo>
                <a:lnTo>
                  <a:pt x="29676" y="125699"/>
                </a:lnTo>
                <a:lnTo>
                  <a:pt x="9297" y="125726"/>
                </a:lnTo>
                <a:lnTo>
                  <a:pt x="6900" y="124457"/>
                </a:lnTo>
                <a:lnTo>
                  <a:pt x="4033" y="122341"/>
                </a:lnTo>
                <a:lnTo>
                  <a:pt x="851" y="119661"/>
                </a:lnTo>
                <a:lnTo>
                  <a:pt x="0" y="117873"/>
                </a:lnTo>
                <a:lnTo>
                  <a:pt x="702" y="116682"/>
                </a:lnTo>
                <a:lnTo>
                  <a:pt x="4888" y="114770"/>
                </a:lnTo>
                <a:lnTo>
                  <a:pt x="75599" y="114300"/>
                </a:lnTo>
                <a:lnTo>
                  <a:pt x="140957" y="114300"/>
                </a:lnTo>
                <a:lnTo>
                  <a:pt x="171769" y="110913"/>
                </a:lnTo>
                <a:lnTo>
                  <a:pt x="188875" y="108232"/>
                </a:lnTo>
                <a:lnTo>
                  <a:pt x="219018" y="104458"/>
                </a:lnTo>
                <a:lnTo>
                  <a:pt x="276892" y="102911"/>
                </a:lnTo>
                <a:lnTo>
                  <a:pt x="322354" y="99501"/>
                </a:lnTo>
                <a:lnTo>
                  <a:pt x="392623" y="93828"/>
                </a:lnTo>
                <a:lnTo>
                  <a:pt x="443580" y="90484"/>
                </a:lnTo>
                <a:lnTo>
                  <a:pt x="453903" y="88262"/>
                </a:lnTo>
                <a:lnTo>
                  <a:pt x="464594" y="85512"/>
                </a:lnTo>
                <a:lnTo>
                  <a:pt x="491777" y="81640"/>
                </a:lnTo>
                <a:lnTo>
                  <a:pt x="533878" y="79061"/>
                </a:lnTo>
                <a:lnTo>
                  <a:pt x="587700" y="74085"/>
                </a:lnTo>
                <a:lnTo>
                  <a:pt x="609672" y="70980"/>
                </a:lnTo>
                <a:lnTo>
                  <a:pt x="626861" y="67640"/>
                </a:lnTo>
                <a:lnTo>
                  <a:pt x="640860" y="64143"/>
                </a:lnTo>
                <a:lnTo>
                  <a:pt x="666574" y="60258"/>
                </a:lnTo>
                <a:lnTo>
                  <a:pt x="709753" y="57261"/>
                </a:lnTo>
                <a:lnTo>
                  <a:pt x="805143" y="51696"/>
                </a:lnTo>
                <a:lnTo>
                  <a:pt x="903419" y="48376"/>
                </a:lnTo>
                <a:lnTo>
                  <a:pt x="1114958" y="46244"/>
                </a:lnTo>
                <a:lnTo>
                  <a:pt x="1342525" y="45723"/>
                </a:lnTo>
                <a:lnTo>
                  <a:pt x="1372549" y="49108"/>
                </a:lnTo>
                <a:lnTo>
                  <a:pt x="1389445" y="51789"/>
                </a:lnTo>
                <a:lnTo>
                  <a:pt x="1425360" y="55561"/>
                </a:lnTo>
                <a:lnTo>
                  <a:pt x="1578080" y="56836"/>
                </a:lnTo>
                <a:lnTo>
                  <a:pt x="1643247" y="55786"/>
                </a:lnTo>
                <a:lnTo>
                  <a:pt x="1662621" y="53701"/>
                </a:lnTo>
                <a:lnTo>
                  <a:pt x="1709970" y="50537"/>
                </a:lnTo>
                <a:lnTo>
                  <a:pt x="1781814" y="53364"/>
                </a:lnTo>
                <a:lnTo>
                  <a:pt x="1844225" y="52080"/>
                </a:lnTo>
                <a:lnTo>
                  <a:pt x="1898633" y="48547"/>
                </a:lnTo>
                <a:lnTo>
                  <a:pt x="1952448" y="46976"/>
                </a:lnTo>
                <a:lnTo>
                  <a:pt x="2032725" y="46092"/>
                </a:lnTo>
                <a:lnTo>
                  <a:pt x="2082741" y="42498"/>
                </a:lnTo>
                <a:lnTo>
                  <a:pt x="2124020" y="37938"/>
                </a:lnTo>
                <a:lnTo>
                  <a:pt x="2156939" y="34100"/>
                </a:lnTo>
                <a:lnTo>
                  <a:pt x="2167642" y="31624"/>
                </a:lnTo>
                <a:lnTo>
                  <a:pt x="2178588" y="28702"/>
                </a:lnTo>
                <a:lnTo>
                  <a:pt x="2197521" y="25456"/>
                </a:lnTo>
                <a:lnTo>
                  <a:pt x="2257418" y="23011"/>
                </a:lnTo>
                <a:lnTo>
                  <a:pt x="2270187" y="20421"/>
                </a:lnTo>
                <a:lnTo>
                  <a:pt x="2287591" y="16154"/>
                </a:lnTo>
                <a:lnTo>
                  <a:pt x="2308083" y="10769"/>
                </a:lnTo>
                <a:lnTo>
                  <a:pt x="2330853" y="8173"/>
                </a:lnTo>
                <a:lnTo>
                  <a:pt x="2336924" y="9258"/>
                </a:lnTo>
                <a:lnTo>
                  <a:pt x="2342242" y="8712"/>
                </a:lnTo>
                <a:lnTo>
                  <a:pt x="2347057" y="7078"/>
                </a:lnTo>
                <a:lnTo>
                  <a:pt x="2351537" y="4719"/>
                </a:lnTo>
                <a:lnTo>
                  <a:pt x="2363289" y="2097"/>
                </a:lnTo>
                <a:lnTo>
                  <a:pt x="2428338" y="0"/>
                </a:lnTo>
                <a:lnTo>
                  <a:pt x="2417647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85"/>
          <p:cNvSpPr/>
          <p:nvPr/>
        </p:nvSpPr>
        <p:spPr bwMode="auto">
          <a:xfrm>
            <a:off x="1794510" y="5715003"/>
            <a:ext cx="170936" cy="240027"/>
          </a:xfrm>
          <a:custGeom>
            <a:avLst/>
            <a:gdLst/>
            <a:ahLst/>
            <a:cxnLst/>
            <a:rect l="0" t="0" r="0" b="0"/>
            <a:pathLst>
              <a:path w="170936" h="240027">
                <a:moveTo>
                  <a:pt x="0" y="11426"/>
                </a:moveTo>
                <a:lnTo>
                  <a:pt x="9841" y="11426"/>
                </a:lnTo>
                <a:lnTo>
                  <a:pt x="10370" y="10156"/>
                </a:lnTo>
                <a:lnTo>
                  <a:pt x="10959" y="5359"/>
                </a:lnTo>
                <a:lnTo>
                  <a:pt x="13656" y="3571"/>
                </a:lnTo>
                <a:lnTo>
                  <a:pt x="17994" y="2380"/>
                </a:lnTo>
                <a:lnTo>
                  <a:pt x="23426" y="1585"/>
                </a:lnTo>
                <a:lnTo>
                  <a:pt x="29587" y="1056"/>
                </a:lnTo>
                <a:lnTo>
                  <a:pt x="36235" y="703"/>
                </a:lnTo>
                <a:lnTo>
                  <a:pt x="53018" y="136"/>
                </a:lnTo>
                <a:lnTo>
                  <a:pt x="61993" y="38"/>
                </a:lnTo>
                <a:lnTo>
                  <a:pt x="93752" y="0"/>
                </a:lnTo>
                <a:lnTo>
                  <a:pt x="98061" y="1269"/>
                </a:lnTo>
                <a:lnTo>
                  <a:pt x="102204" y="3385"/>
                </a:lnTo>
                <a:lnTo>
                  <a:pt x="106236" y="6066"/>
                </a:lnTo>
                <a:lnTo>
                  <a:pt x="110194" y="9122"/>
                </a:lnTo>
                <a:lnTo>
                  <a:pt x="114102" y="12430"/>
                </a:lnTo>
                <a:lnTo>
                  <a:pt x="117978" y="15906"/>
                </a:lnTo>
                <a:lnTo>
                  <a:pt x="129058" y="26541"/>
                </a:lnTo>
                <a:lnTo>
                  <a:pt x="135568" y="32932"/>
                </a:lnTo>
                <a:lnTo>
                  <a:pt x="139909" y="38464"/>
                </a:lnTo>
                <a:lnTo>
                  <a:pt x="142802" y="43421"/>
                </a:lnTo>
                <a:lnTo>
                  <a:pt x="144731" y="47996"/>
                </a:lnTo>
                <a:lnTo>
                  <a:pt x="146018" y="52316"/>
                </a:lnTo>
                <a:lnTo>
                  <a:pt x="146875" y="56467"/>
                </a:lnTo>
                <a:lnTo>
                  <a:pt x="147447" y="60503"/>
                </a:lnTo>
                <a:lnTo>
                  <a:pt x="149097" y="65734"/>
                </a:lnTo>
                <a:lnTo>
                  <a:pt x="151468" y="71761"/>
                </a:lnTo>
                <a:lnTo>
                  <a:pt x="154319" y="78320"/>
                </a:lnTo>
                <a:lnTo>
                  <a:pt x="156219" y="83962"/>
                </a:lnTo>
                <a:lnTo>
                  <a:pt x="157486" y="88994"/>
                </a:lnTo>
                <a:lnTo>
                  <a:pt x="158330" y="93618"/>
                </a:lnTo>
                <a:lnTo>
                  <a:pt x="160163" y="100511"/>
                </a:lnTo>
                <a:lnTo>
                  <a:pt x="165587" y="118330"/>
                </a:lnTo>
                <a:lnTo>
                  <a:pt x="167541" y="125875"/>
                </a:lnTo>
                <a:lnTo>
                  <a:pt x="168844" y="132176"/>
                </a:lnTo>
                <a:lnTo>
                  <a:pt x="169712" y="137646"/>
                </a:lnTo>
                <a:lnTo>
                  <a:pt x="170291" y="142563"/>
                </a:lnTo>
                <a:lnTo>
                  <a:pt x="170678" y="147111"/>
                </a:lnTo>
                <a:lnTo>
                  <a:pt x="170935" y="151412"/>
                </a:lnTo>
                <a:lnTo>
                  <a:pt x="169836" y="155550"/>
                </a:lnTo>
                <a:lnTo>
                  <a:pt x="167834" y="159579"/>
                </a:lnTo>
                <a:lnTo>
                  <a:pt x="165229" y="163535"/>
                </a:lnTo>
                <a:lnTo>
                  <a:pt x="163493" y="167442"/>
                </a:lnTo>
                <a:lnTo>
                  <a:pt x="162335" y="171317"/>
                </a:lnTo>
                <a:lnTo>
                  <a:pt x="161563" y="175170"/>
                </a:lnTo>
                <a:lnTo>
                  <a:pt x="161049" y="179009"/>
                </a:lnTo>
                <a:lnTo>
                  <a:pt x="160706" y="182838"/>
                </a:lnTo>
                <a:lnTo>
                  <a:pt x="160477" y="186661"/>
                </a:lnTo>
                <a:lnTo>
                  <a:pt x="160223" y="194295"/>
                </a:lnTo>
                <a:lnTo>
                  <a:pt x="160060" y="203476"/>
                </a:lnTo>
                <a:lnTo>
                  <a:pt x="156651" y="208119"/>
                </a:lnTo>
                <a:lnTo>
                  <a:pt x="153964" y="211135"/>
                </a:lnTo>
                <a:lnTo>
                  <a:pt x="152172" y="214416"/>
                </a:lnTo>
                <a:lnTo>
                  <a:pt x="150182" y="221447"/>
                </a:lnTo>
                <a:lnTo>
                  <a:pt x="148381" y="223830"/>
                </a:lnTo>
                <a:lnTo>
                  <a:pt x="145911" y="225419"/>
                </a:lnTo>
                <a:lnTo>
                  <a:pt x="142994" y="226478"/>
                </a:lnTo>
                <a:lnTo>
                  <a:pt x="141049" y="228454"/>
                </a:lnTo>
                <a:lnTo>
                  <a:pt x="139752" y="231042"/>
                </a:lnTo>
                <a:lnTo>
                  <a:pt x="137672" y="238252"/>
                </a:lnTo>
                <a:lnTo>
                  <a:pt x="136231" y="238843"/>
                </a:lnTo>
                <a:lnTo>
                  <a:pt x="134000" y="239237"/>
                </a:lnTo>
                <a:lnTo>
                  <a:pt x="125730" y="24002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86"/>
          <p:cNvSpPr/>
          <p:nvPr/>
        </p:nvSpPr>
        <p:spPr bwMode="auto">
          <a:xfrm>
            <a:off x="4697729" y="5554992"/>
            <a:ext cx="223424" cy="320028"/>
          </a:xfrm>
          <a:custGeom>
            <a:avLst/>
            <a:gdLst/>
            <a:ahLst/>
            <a:cxnLst/>
            <a:rect l="0" t="0" r="0" b="0"/>
            <a:pathLst>
              <a:path w="223424" h="320028">
                <a:moveTo>
                  <a:pt x="0" y="11417"/>
                </a:moveTo>
                <a:lnTo>
                  <a:pt x="0" y="5350"/>
                </a:lnTo>
                <a:lnTo>
                  <a:pt x="1271" y="3562"/>
                </a:lnTo>
                <a:lnTo>
                  <a:pt x="3387" y="2371"/>
                </a:lnTo>
                <a:lnTo>
                  <a:pt x="6069" y="1576"/>
                </a:lnTo>
                <a:lnTo>
                  <a:pt x="10396" y="1047"/>
                </a:lnTo>
                <a:lnTo>
                  <a:pt x="15821" y="694"/>
                </a:lnTo>
                <a:lnTo>
                  <a:pt x="21977" y="458"/>
                </a:lnTo>
                <a:lnTo>
                  <a:pt x="62733" y="29"/>
                </a:lnTo>
                <a:lnTo>
                  <a:pt x="78984" y="0"/>
                </a:lnTo>
                <a:lnTo>
                  <a:pt x="84406" y="1266"/>
                </a:lnTo>
                <a:lnTo>
                  <a:pt x="89291" y="3379"/>
                </a:lnTo>
                <a:lnTo>
                  <a:pt x="93817" y="6059"/>
                </a:lnTo>
                <a:lnTo>
                  <a:pt x="99375" y="7845"/>
                </a:lnTo>
                <a:lnTo>
                  <a:pt x="105620" y="9036"/>
                </a:lnTo>
                <a:lnTo>
                  <a:pt x="112324" y="9829"/>
                </a:lnTo>
                <a:lnTo>
                  <a:pt x="118063" y="10359"/>
                </a:lnTo>
                <a:lnTo>
                  <a:pt x="123159" y="10712"/>
                </a:lnTo>
                <a:lnTo>
                  <a:pt x="127826" y="10947"/>
                </a:lnTo>
                <a:lnTo>
                  <a:pt x="132207" y="12374"/>
                </a:lnTo>
                <a:lnTo>
                  <a:pt x="136399" y="14595"/>
                </a:lnTo>
                <a:lnTo>
                  <a:pt x="140462" y="17346"/>
                </a:lnTo>
                <a:lnTo>
                  <a:pt x="145712" y="20450"/>
                </a:lnTo>
                <a:lnTo>
                  <a:pt x="151752" y="23789"/>
                </a:lnTo>
                <a:lnTo>
                  <a:pt x="158318" y="27285"/>
                </a:lnTo>
                <a:lnTo>
                  <a:pt x="162695" y="30886"/>
                </a:lnTo>
                <a:lnTo>
                  <a:pt x="165614" y="34556"/>
                </a:lnTo>
                <a:lnTo>
                  <a:pt x="170126" y="42021"/>
                </a:lnTo>
                <a:lnTo>
                  <a:pt x="176365" y="49572"/>
                </a:lnTo>
                <a:lnTo>
                  <a:pt x="181077" y="54634"/>
                </a:lnTo>
                <a:lnTo>
                  <a:pt x="193086" y="67031"/>
                </a:lnTo>
                <a:lnTo>
                  <a:pt x="197304" y="72623"/>
                </a:lnTo>
                <a:lnTo>
                  <a:pt x="201991" y="82223"/>
                </a:lnTo>
                <a:lnTo>
                  <a:pt x="204074" y="90723"/>
                </a:lnTo>
                <a:lnTo>
                  <a:pt x="204629" y="94768"/>
                </a:lnTo>
                <a:lnTo>
                  <a:pt x="206270" y="98735"/>
                </a:lnTo>
                <a:lnTo>
                  <a:pt x="211479" y="106529"/>
                </a:lnTo>
                <a:lnTo>
                  <a:pt x="214641" y="114226"/>
                </a:lnTo>
                <a:lnTo>
                  <a:pt x="215484" y="118056"/>
                </a:lnTo>
                <a:lnTo>
                  <a:pt x="222739" y="147719"/>
                </a:lnTo>
                <a:lnTo>
                  <a:pt x="223423" y="159435"/>
                </a:lnTo>
                <a:lnTo>
                  <a:pt x="222609" y="171056"/>
                </a:lnTo>
                <a:lnTo>
                  <a:pt x="220796" y="182613"/>
                </a:lnTo>
                <a:lnTo>
                  <a:pt x="219587" y="191588"/>
                </a:lnTo>
                <a:lnTo>
                  <a:pt x="218782" y="198841"/>
                </a:lnTo>
                <a:lnTo>
                  <a:pt x="218245" y="204946"/>
                </a:lnTo>
                <a:lnTo>
                  <a:pt x="217887" y="210287"/>
                </a:lnTo>
                <a:lnTo>
                  <a:pt x="217489" y="219607"/>
                </a:lnTo>
                <a:lnTo>
                  <a:pt x="217198" y="237640"/>
                </a:lnTo>
                <a:lnTo>
                  <a:pt x="217171" y="268317"/>
                </a:lnTo>
                <a:lnTo>
                  <a:pt x="215901" y="271584"/>
                </a:lnTo>
                <a:lnTo>
                  <a:pt x="211103" y="278600"/>
                </a:lnTo>
                <a:lnTo>
                  <a:pt x="208124" y="285952"/>
                </a:lnTo>
                <a:lnTo>
                  <a:pt x="207329" y="289691"/>
                </a:lnTo>
                <a:lnTo>
                  <a:pt x="203060" y="297231"/>
                </a:lnTo>
                <a:lnTo>
                  <a:pt x="194311" y="32002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87"/>
          <p:cNvSpPr/>
          <p:nvPr/>
        </p:nvSpPr>
        <p:spPr bwMode="auto">
          <a:xfrm>
            <a:off x="3371989" y="5417819"/>
            <a:ext cx="308471" cy="502921"/>
          </a:xfrm>
          <a:custGeom>
            <a:avLst/>
            <a:gdLst/>
            <a:ahLst/>
            <a:cxnLst/>
            <a:rect l="0" t="0" r="0" b="0"/>
            <a:pathLst>
              <a:path w="308471" h="502921">
                <a:moveTo>
                  <a:pt x="11290" y="502920"/>
                </a:moveTo>
                <a:lnTo>
                  <a:pt x="11290" y="496853"/>
                </a:lnTo>
                <a:lnTo>
                  <a:pt x="10020" y="495065"/>
                </a:lnTo>
                <a:lnTo>
                  <a:pt x="7904" y="493874"/>
                </a:lnTo>
                <a:lnTo>
                  <a:pt x="5223" y="493079"/>
                </a:lnTo>
                <a:lnTo>
                  <a:pt x="3435" y="488740"/>
                </a:lnTo>
                <a:lnTo>
                  <a:pt x="1450" y="473758"/>
                </a:lnTo>
                <a:lnTo>
                  <a:pt x="331" y="462106"/>
                </a:lnTo>
                <a:lnTo>
                  <a:pt x="0" y="446519"/>
                </a:lnTo>
                <a:lnTo>
                  <a:pt x="1224" y="441189"/>
                </a:lnTo>
                <a:lnTo>
                  <a:pt x="7743" y="427621"/>
                </a:lnTo>
                <a:lnTo>
                  <a:pt x="9714" y="419501"/>
                </a:lnTo>
                <a:lnTo>
                  <a:pt x="16891" y="389586"/>
                </a:lnTo>
                <a:lnTo>
                  <a:pt x="18835" y="379104"/>
                </a:lnTo>
                <a:lnTo>
                  <a:pt x="20130" y="369576"/>
                </a:lnTo>
                <a:lnTo>
                  <a:pt x="20993" y="360684"/>
                </a:lnTo>
                <a:lnTo>
                  <a:pt x="21953" y="347417"/>
                </a:lnTo>
                <a:lnTo>
                  <a:pt x="22209" y="342102"/>
                </a:lnTo>
                <a:lnTo>
                  <a:pt x="27459" y="325858"/>
                </a:lnTo>
                <a:lnTo>
                  <a:pt x="46840" y="273943"/>
                </a:lnTo>
                <a:lnTo>
                  <a:pt x="74176" y="203653"/>
                </a:lnTo>
                <a:lnTo>
                  <a:pt x="82424" y="186569"/>
                </a:lnTo>
                <a:lnTo>
                  <a:pt x="90463" y="172640"/>
                </a:lnTo>
                <a:lnTo>
                  <a:pt x="121615" y="125965"/>
                </a:lnTo>
                <a:lnTo>
                  <a:pt x="128021" y="116997"/>
                </a:lnTo>
                <a:lnTo>
                  <a:pt x="133560" y="109748"/>
                </a:lnTo>
                <a:lnTo>
                  <a:pt x="143103" y="98307"/>
                </a:lnTo>
                <a:lnTo>
                  <a:pt x="151577" y="88989"/>
                </a:lnTo>
                <a:lnTo>
                  <a:pt x="159577" y="80614"/>
                </a:lnTo>
                <a:lnTo>
                  <a:pt x="175061" y="64890"/>
                </a:lnTo>
                <a:lnTo>
                  <a:pt x="178891" y="62310"/>
                </a:lnTo>
                <a:lnTo>
                  <a:pt x="186533" y="59443"/>
                </a:lnTo>
                <a:lnTo>
                  <a:pt x="194163" y="54783"/>
                </a:lnTo>
                <a:lnTo>
                  <a:pt x="203057" y="48478"/>
                </a:lnTo>
                <a:lnTo>
                  <a:pt x="208985" y="45019"/>
                </a:lnTo>
                <a:lnTo>
                  <a:pt x="224613" y="36410"/>
                </a:lnTo>
                <a:lnTo>
                  <a:pt x="233388" y="28851"/>
                </a:lnTo>
                <a:lnTo>
                  <a:pt x="236826" y="26854"/>
                </a:lnTo>
                <a:lnTo>
                  <a:pt x="244032" y="24635"/>
                </a:lnTo>
                <a:lnTo>
                  <a:pt x="251468" y="23650"/>
                </a:lnTo>
                <a:lnTo>
                  <a:pt x="255229" y="23386"/>
                </a:lnTo>
                <a:lnTo>
                  <a:pt x="259006" y="21941"/>
                </a:lnTo>
                <a:lnTo>
                  <a:pt x="266590" y="16949"/>
                </a:lnTo>
                <a:lnTo>
                  <a:pt x="274193" y="13883"/>
                </a:lnTo>
                <a:lnTo>
                  <a:pt x="281806" y="12520"/>
                </a:lnTo>
                <a:lnTo>
                  <a:pt x="289423" y="11915"/>
                </a:lnTo>
                <a:lnTo>
                  <a:pt x="291962" y="10483"/>
                </a:lnTo>
                <a:lnTo>
                  <a:pt x="293655" y="8259"/>
                </a:lnTo>
                <a:lnTo>
                  <a:pt x="30847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88"/>
          <p:cNvSpPr/>
          <p:nvPr/>
        </p:nvSpPr>
        <p:spPr bwMode="auto">
          <a:xfrm>
            <a:off x="3486191" y="5454995"/>
            <a:ext cx="274280" cy="500035"/>
          </a:xfrm>
          <a:custGeom>
            <a:avLst/>
            <a:gdLst/>
            <a:ahLst/>
            <a:cxnLst/>
            <a:rect l="0" t="0" r="0" b="0"/>
            <a:pathLst>
              <a:path w="274280" h="500035">
                <a:moveTo>
                  <a:pt x="11388" y="500034"/>
                </a:moveTo>
                <a:lnTo>
                  <a:pt x="5321" y="487899"/>
                </a:lnTo>
                <a:lnTo>
                  <a:pt x="2342" y="475167"/>
                </a:lnTo>
                <a:lnTo>
                  <a:pt x="1018" y="461042"/>
                </a:lnTo>
                <a:lnTo>
                  <a:pt x="429" y="446298"/>
                </a:lnTo>
                <a:lnTo>
                  <a:pt x="98" y="423717"/>
                </a:lnTo>
                <a:lnTo>
                  <a:pt x="0" y="388804"/>
                </a:lnTo>
                <a:lnTo>
                  <a:pt x="1256" y="377621"/>
                </a:lnTo>
                <a:lnTo>
                  <a:pt x="3364" y="367625"/>
                </a:lnTo>
                <a:lnTo>
                  <a:pt x="6039" y="358421"/>
                </a:lnTo>
                <a:lnTo>
                  <a:pt x="9011" y="344809"/>
                </a:lnTo>
                <a:lnTo>
                  <a:pt x="10332" y="333255"/>
                </a:lnTo>
                <a:lnTo>
                  <a:pt x="10919" y="319654"/>
                </a:lnTo>
                <a:lnTo>
                  <a:pt x="16156" y="301040"/>
                </a:lnTo>
                <a:lnTo>
                  <a:pt x="24726" y="274662"/>
                </a:lnTo>
                <a:lnTo>
                  <a:pt x="35521" y="243106"/>
                </a:lnTo>
                <a:lnTo>
                  <a:pt x="43987" y="219529"/>
                </a:lnTo>
                <a:lnTo>
                  <a:pt x="50901" y="201271"/>
                </a:lnTo>
                <a:lnTo>
                  <a:pt x="56780" y="186558"/>
                </a:lnTo>
                <a:lnTo>
                  <a:pt x="61969" y="174211"/>
                </a:lnTo>
                <a:lnTo>
                  <a:pt x="71122" y="153717"/>
                </a:lnTo>
                <a:lnTo>
                  <a:pt x="83415" y="127900"/>
                </a:lnTo>
                <a:lnTo>
                  <a:pt x="89886" y="119865"/>
                </a:lnTo>
                <a:lnTo>
                  <a:pt x="98010" y="111968"/>
                </a:lnTo>
                <a:lnTo>
                  <a:pt x="107236" y="104164"/>
                </a:lnTo>
                <a:lnTo>
                  <a:pt x="113387" y="96421"/>
                </a:lnTo>
                <a:lnTo>
                  <a:pt x="120222" y="81044"/>
                </a:lnTo>
                <a:lnTo>
                  <a:pt x="124584" y="74658"/>
                </a:lnTo>
                <a:lnTo>
                  <a:pt x="130032" y="69130"/>
                </a:lnTo>
                <a:lnTo>
                  <a:pt x="136204" y="64175"/>
                </a:lnTo>
                <a:lnTo>
                  <a:pt x="142859" y="58331"/>
                </a:lnTo>
                <a:lnTo>
                  <a:pt x="149836" y="51895"/>
                </a:lnTo>
                <a:lnTo>
                  <a:pt x="157026" y="45065"/>
                </a:lnTo>
                <a:lnTo>
                  <a:pt x="165631" y="37972"/>
                </a:lnTo>
                <a:lnTo>
                  <a:pt x="175176" y="30703"/>
                </a:lnTo>
                <a:lnTo>
                  <a:pt x="185351" y="23316"/>
                </a:lnTo>
                <a:lnTo>
                  <a:pt x="194673" y="17122"/>
                </a:lnTo>
                <a:lnTo>
                  <a:pt x="203428" y="11723"/>
                </a:lnTo>
                <a:lnTo>
                  <a:pt x="211805" y="6854"/>
                </a:lnTo>
                <a:lnTo>
                  <a:pt x="218659" y="3607"/>
                </a:lnTo>
                <a:lnTo>
                  <a:pt x="224499" y="1443"/>
                </a:lnTo>
                <a:lnTo>
                  <a:pt x="229663" y="0"/>
                </a:lnTo>
                <a:lnTo>
                  <a:pt x="235645" y="308"/>
                </a:lnTo>
                <a:lnTo>
                  <a:pt x="242172" y="1783"/>
                </a:lnTo>
                <a:lnTo>
                  <a:pt x="274279" y="854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89"/>
          <p:cNvSpPr/>
          <p:nvPr/>
        </p:nvSpPr>
        <p:spPr bwMode="auto">
          <a:xfrm>
            <a:off x="6348495" y="5281536"/>
            <a:ext cx="418065" cy="547765"/>
          </a:xfrm>
          <a:custGeom>
            <a:avLst/>
            <a:gdLst/>
            <a:ahLst/>
            <a:cxnLst/>
            <a:rect l="0" t="0" r="0" b="0"/>
            <a:pathLst>
              <a:path w="418065" h="547765">
                <a:moveTo>
                  <a:pt x="6584" y="547764"/>
                </a:moveTo>
                <a:lnTo>
                  <a:pt x="6584" y="518240"/>
                </a:lnTo>
                <a:lnTo>
                  <a:pt x="517" y="502750"/>
                </a:lnTo>
                <a:lnTo>
                  <a:pt x="0" y="497435"/>
                </a:lnTo>
                <a:lnTo>
                  <a:pt x="925" y="492621"/>
                </a:lnTo>
                <a:lnTo>
                  <a:pt x="2811" y="488142"/>
                </a:lnTo>
                <a:lnTo>
                  <a:pt x="4907" y="473005"/>
                </a:lnTo>
                <a:lnTo>
                  <a:pt x="5467" y="463635"/>
                </a:lnTo>
                <a:lnTo>
                  <a:pt x="7109" y="454847"/>
                </a:lnTo>
                <a:lnTo>
                  <a:pt x="12321" y="438310"/>
                </a:lnTo>
                <a:lnTo>
                  <a:pt x="15484" y="422494"/>
                </a:lnTo>
                <a:lnTo>
                  <a:pt x="16890" y="406998"/>
                </a:lnTo>
                <a:lnTo>
                  <a:pt x="17515" y="391644"/>
                </a:lnTo>
                <a:lnTo>
                  <a:pt x="21179" y="376354"/>
                </a:lnTo>
                <a:lnTo>
                  <a:pt x="23934" y="368720"/>
                </a:lnTo>
                <a:lnTo>
                  <a:pt x="37155" y="336532"/>
                </a:lnTo>
                <a:lnTo>
                  <a:pt x="46015" y="315502"/>
                </a:lnTo>
                <a:lnTo>
                  <a:pt x="55732" y="296403"/>
                </a:lnTo>
                <a:lnTo>
                  <a:pt x="66019" y="278590"/>
                </a:lnTo>
                <a:lnTo>
                  <a:pt x="76688" y="261634"/>
                </a:lnTo>
                <a:lnTo>
                  <a:pt x="85070" y="247791"/>
                </a:lnTo>
                <a:lnTo>
                  <a:pt x="91928" y="236022"/>
                </a:lnTo>
                <a:lnTo>
                  <a:pt x="97770" y="225636"/>
                </a:lnTo>
                <a:lnTo>
                  <a:pt x="104205" y="216172"/>
                </a:lnTo>
                <a:lnTo>
                  <a:pt x="111035" y="207322"/>
                </a:lnTo>
                <a:lnTo>
                  <a:pt x="118128" y="198882"/>
                </a:lnTo>
                <a:lnTo>
                  <a:pt x="126667" y="186906"/>
                </a:lnTo>
                <a:lnTo>
                  <a:pt x="136170" y="172572"/>
                </a:lnTo>
                <a:lnTo>
                  <a:pt x="146315" y="156666"/>
                </a:lnTo>
                <a:lnTo>
                  <a:pt x="155618" y="143522"/>
                </a:lnTo>
                <a:lnTo>
                  <a:pt x="164360" y="132219"/>
                </a:lnTo>
                <a:lnTo>
                  <a:pt x="172728" y="122144"/>
                </a:lnTo>
                <a:lnTo>
                  <a:pt x="180847" y="114157"/>
                </a:lnTo>
                <a:lnTo>
                  <a:pt x="188799" y="107562"/>
                </a:lnTo>
                <a:lnTo>
                  <a:pt x="196641" y="101897"/>
                </a:lnTo>
                <a:lnTo>
                  <a:pt x="205679" y="94309"/>
                </a:lnTo>
                <a:lnTo>
                  <a:pt x="215514" y="85440"/>
                </a:lnTo>
                <a:lnTo>
                  <a:pt x="235332" y="66696"/>
                </a:lnTo>
                <a:lnTo>
                  <a:pt x="252607" y="49899"/>
                </a:lnTo>
                <a:lnTo>
                  <a:pt x="263309" y="41864"/>
                </a:lnTo>
                <a:lnTo>
                  <a:pt x="275524" y="33967"/>
                </a:lnTo>
                <a:lnTo>
                  <a:pt x="288748" y="26162"/>
                </a:lnTo>
                <a:lnTo>
                  <a:pt x="301374" y="19690"/>
                </a:lnTo>
                <a:lnTo>
                  <a:pt x="313600" y="14104"/>
                </a:lnTo>
                <a:lnTo>
                  <a:pt x="325562" y="9111"/>
                </a:lnTo>
                <a:lnTo>
                  <a:pt x="336076" y="5781"/>
                </a:lnTo>
                <a:lnTo>
                  <a:pt x="345625" y="3562"/>
                </a:lnTo>
                <a:lnTo>
                  <a:pt x="354532" y="2083"/>
                </a:lnTo>
                <a:lnTo>
                  <a:pt x="361739" y="1096"/>
                </a:lnTo>
                <a:lnTo>
                  <a:pt x="373135" y="0"/>
                </a:lnTo>
                <a:lnTo>
                  <a:pt x="377951" y="978"/>
                </a:lnTo>
                <a:lnTo>
                  <a:pt x="390799" y="7152"/>
                </a:lnTo>
                <a:lnTo>
                  <a:pt x="402648" y="9546"/>
                </a:lnTo>
                <a:lnTo>
                  <a:pt x="406516" y="9882"/>
                </a:lnTo>
                <a:lnTo>
                  <a:pt x="418064" y="1055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90"/>
          <p:cNvSpPr/>
          <p:nvPr/>
        </p:nvSpPr>
        <p:spPr bwMode="auto">
          <a:xfrm>
            <a:off x="6462795" y="5337967"/>
            <a:ext cx="429496" cy="537053"/>
          </a:xfrm>
          <a:custGeom>
            <a:avLst/>
            <a:gdLst/>
            <a:ahLst/>
            <a:cxnLst/>
            <a:rect l="0" t="0" r="0" b="0"/>
            <a:pathLst>
              <a:path w="429496" h="537053">
                <a:moveTo>
                  <a:pt x="6584" y="537052"/>
                </a:moveTo>
                <a:lnTo>
                  <a:pt x="6584" y="498563"/>
                </a:lnTo>
                <a:lnTo>
                  <a:pt x="5315" y="494883"/>
                </a:lnTo>
                <a:lnTo>
                  <a:pt x="517" y="487407"/>
                </a:lnTo>
                <a:lnTo>
                  <a:pt x="0" y="483635"/>
                </a:lnTo>
                <a:lnTo>
                  <a:pt x="925" y="479851"/>
                </a:lnTo>
                <a:lnTo>
                  <a:pt x="4069" y="472260"/>
                </a:lnTo>
                <a:lnTo>
                  <a:pt x="5467" y="464652"/>
                </a:lnTo>
                <a:lnTo>
                  <a:pt x="6088" y="450264"/>
                </a:lnTo>
                <a:lnTo>
                  <a:pt x="6541" y="403687"/>
                </a:lnTo>
                <a:lnTo>
                  <a:pt x="7835" y="390149"/>
                </a:lnTo>
                <a:lnTo>
                  <a:pt x="9958" y="379427"/>
                </a:lnTo>
                <a:lnTo>
                  <a:pt x="12644" y="367199"/>
                </a:lnTo>
                <a:lnTo>
                  <a:pt x="16974" y="351426"/>
                </a:lnTo>
                <a:lnTo>
                  <a:pt x="28559" y="313582"/>
                </a:lnTo>
                <a:lnTo>
                  <a:pt x="33934" y="297902"/>
                </a:lnTo>
                <a:lnTo>
                  <a:pt x="38788" y="284909"/>
                </a:lnTo>
                <a:lnTo>
                  <a:pt x="43293" y="273707"/>
                </a:lnTo>
                <a:lnTo>
                  <a:pt x="51377" y="256079"/>
                </a:lnTo>
                <a:lnTo>
                  <a:pt x="96946" y="162405"/>
                </a:lnTo>
                <a:lnTo>
                  <a:pt x="107465" y="147587"/>
                </a:lnTo>
                <a:lnTo>
                  <a:pt x="120829" y="131359"/>
                </a:lnTo>
                <a:lnTo>
                  <a:pt x="136087" y="114190"/>
                </a:lnTo>
                <a:lnTo>
                  <a:pt x="163202" y="84953"/>
                </a:lnTo>
                <a:lnTo>
                  <a:pt x="199516" y="47276"/>
                </a:lnTo>
                <a:lnTo>
                  <a:pt x="206326" y="41625"/>
                </a:lnTo>
                <a:lnTo>
                  <a:pt x="213406" y="36587"/>
                </a:lnTo>
                <a:lnTo>
                  <a:pt x="226775" y="27603"/>
                </a:lnTo>
                <a:lnTo>
                  <a:pt x="236950" y="19378"/>
                </a:lnTo>
                <a:lnTo>
                  <a:pt x="242712" y="16675"/>
                </a:lnTo>
                <a:lnTo>
                  <a:pt x="255887" y="13674"/>
                </a:lnTo>
                <a:lnTo>
                  <a:pt x="266822" y="8953"/>
                </a:lnTo>
                <a:lnTo>
                  <a:pt x="271517" y="5916"/>
                </a:lnTo>
                <a:lnTo>
                  <a:pt x="283505" y="2542"/>
                </a:lnTo>
                <a:lnTo>
                  <a:pt x="296031" y="1042"/>
                </a:lnTo>
                <a:lnTo>
                  <a:pt x="305830" y="376"/>
                </a:lnTo>
                <a:lnTo>
                  <a:pt x="321193" y="80"/>
                </a:lnTo>
                <a:lnTo>
                  <a:pt x="330623" y="0"/>
                </a:lnTo>
                <a:lnTo>
                  <a:pt x="340721" y="1218"/>
                </a:lnTo>
                <a:lnTo>
                  <a:pt x="351262" y="3299"/>
                </a:lnTo>
                <a:lnTo>
                  <a:pt x="362099" y="5957"/>
                </a:lnTo>
                <a:lnTo>
                  <a:pt x="370594" y="7729"/>
                </a:lnTo>
                <a:lnTo>
                  <a:pt x="383420" y="9698"/>
                </a:lnTo>
                <a:lnTo>
                  <a:pt x="388618" y="11492"/>
                </a:lnTo>
                <a:lnTo>
                  <a:pt x="402002" y="18816"/>
                </a:lnTo>
                <a:lnTo>
                  <a:pt x="410080" y="20976"/>
                </a:lnTo>
                <a:lnTo>
                  <a:pt x="412741" y="22821"/>
                </a:lnTo>
                <a:lnTo>
                  <a:pt x="414516" y="25322"/>
                </a:lnTo>
                <a:lnTo>
                  <a:pt x="415699" y="28259"/>
                </a:lnTo>
                <a:lnTo>
                  <a:pt x="417757" y="30216"/>
                </a:lnTo>
                <a:lnTo>
                  <a:pt x="420399" y="31522"/>
                </a:lnTo>
                <a:lnTo>
                  <a:pt x="429495" y="3413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91"/>
          <p:cNvSpPr/>
          <p:nvPr/>
        </p:nvSpPr>
        <p:spPr bwMode="auto">
          <a:xfrm>
            <a:off x="2034586" y="5454835"/>
            <a:ext cx="171251" cy="294455"/>
          </a:xfrm>
          <a:custGeom>
            <a:avLst/>
            <a:gdLst/>
            <a:ahLst/>
            <a:cxnLst/>
            <a:rect l="0" t="0" r="0" b="0"/>
            <a:pathLst>
              <a:path w="171251" h="294455">
                <a:moveTo>
                  <a:pt x="11384" y="111574"/>
                </a:moveTo>
                <a:lnTo>
                  <a:pt x="17451" y="111574"/>
                </a:lnTo>
                <a:lnTo>
                  <a:pt x="20509" y="109034"/>
                </a:lnTo>
                <a:lnTo>
                  <a:pt x="23817" y="104801"/>
                </a:lnTo>
                <a:lnTo>
                  <a:pt x="32184" y="91892"/>
                </a:lnTo>
                <a:lnTo>
                  <a:pt x="36715" y="83354"/>
                </a:lnTo>
                <a:lnTo>
                  <a:pt x="39701" y="77521"/>
                </a:lnTo>
                <a:lnTo>
                  <a:pt x="42962" y="73632"/>
                </a:lnTo>
                <a:lnTo>
                  <a:pt x="46406" y="71040"/>
                </a:lnTo>
                <a:lnTo>
                  <a:pt x="49972" y="69311"/>
                </a:lnTo>
                <a:lnTo>
                  <a:pt x="53619" y="66889"/>
                </a:lnTo>
                <a:lnTo>
                  <a:pt x="57321" y="64004"/>
                </a:lnTo>
                <a:lnTo>
                  <a:pt x="61058" y="60811"/>
                </a:lnTo>
                <a:lnTo>
                  <a:pt x="66090" y="57412"/>
                </a:lnTo>
                <a:lnTo>
                  <a:pt x="71985" y="53876"/>
                </a:lnTo>
                <a:lnTo>
                  <a:pt x="78454" y="50249"/>
                </a:lnTo>
                <a:lnTo>
                  <a:pt x="84037" y="46560"/>
                </a:lnTo>
                <a:lnTo>
                  <a:pt x="89029" y="42832"/>
                </a:lnTo>
                <a:lnTo>
                  <a:pt x="93627" y="39076"/>
                </a:lnTo>
                <a:lnTo>
                  <a:pt x="99233" y="34032"/>
                </a:lnTo>
                <a:lnTo>
                  <a:pt x="112234" y="21655"/>
                </a:lnTo>
                <a:lnTo>
                  <a:pt x="119257" y="16068"/>
                </a:lnTo>
                <a:lnTo>
                  <a:pt x="126480" y="11074"/>
                </a:lnTo>
                <a:lnTo>
                  <a:pt x="133834" y="6474"/>
                </a:lnTo>
                <a:lnTo>
                  <a:pt x="140007" y="3407"/>
                </a:lnTo>
                <a:lnTo>
                  <a:pt x="145393" y="1363"/>
                </a:lnTo>
                <a:lnTo>
                  <a:pt x="150253" y="0"/>
                </a:lnTo>
                <a:lnTo>
                  <a:pt x="153493" y="361"/>
                </a:lnTo>
                <a:lnTo>
                  <a:pt x="155653" y="1873"/>
                </a:lnTo>
                <a:lnTo>
                  <a:pt x="157093" y="4150"/>
                </a:lnTo>
                <a:lnTo>
                  <a:pt x="156783" y="5668"/>
                </a:lnTo>
                <a:lnTo>
                  <a:pt x="155307" y="6680"/>
                </a:lnTo>
                <a:lnTo>
                  <a:pt x="153052" y="7355"/>
                </a:lnTo>
                <a:lnTo>
                  <a:pt x="150279" y="9075"/>
                </a:lnTo>
                <a:lnTo>
                  <a:pt x="147161" y="11491"/>
                </a:lnTo>
                <a:lnTo>
                  <a:pt x="143812" y="14372"/>
                </a:lnTo>
                <a:lnTo>
                  <a:pt x="139039" y="17563"/>
                </a:lnTo>
                <a:lnTo>
                  <a:pt x="133317" y="20960"/>
                </a:lnTo>
                <a:lnTo>
                  <a:pt x="126963" y="24495"/>
                </a:lnTo>
                <a:lnTo>
                  <a:pt x="121456" y="26852"/>
                </a:lnTo>
                <a:lnTo>
                  <a:pt x="116516" y="28422"/>
                </a:lnTo>
                <a:lnTo>
                  <a:pt x="111951" y="29470"/>
                </a:lnTo>
                <a:lnTo>
                  <a:pt x="107639" y="31438"/>
                </a:lnTo>
                <a:lnTo>
                  <a:pt x="103494" y="34020"/>
                </a:lnTo>
                <a:lnTo>
                  <a:pt x="99460" y="37011"/>
                </a:lnTo>
                <a:lnTo>
                  <a:pt x="94231" y="40276"/>
                </a:lnTo>
                <a:lnTo>
                  <a:pt x="88206" y="43722"/>
                </a:lnTo>
                <a:lnTo>
                  <a:pt x="81648" y="47290"/>
                </a:lnTo>
                <a:lnTo>
                  <a:pt x="76007" y="49668"/>
                </a:lnTo>
                <a:lnTo>
                  <a:pt x="70976" y="51253"/>
                </a:lnTo>
                <a:lnTo>
                  <a:pt x="66352" y="52310"/>
                </a:lnTo>
                <a:lnTo>
                  <a:pt x="61999" y="53015"/>
                </a:lnTo>
                <a:lnTo>
                  <a:pt x="57827" y="53484"/>
                </a:lnTo>
                <a:lnTo>
                  <a:pt x="53776" y="53798"/>
                </a:lnTo>
                <a:lnTo>
                  <a:pt x="49805" y="55277"/>
                </a:lnTo>
                <a:lnTo>
                  <a:pt x="45888" y="57533"/>
                </a:lnTo>
                <a:lnTo>
                  <a:pt x="36544" y="64211"/>
                </a:lnTo>
                <a:lnTo>
                  <a:pt x="31879" y="65124"/>
                </a:lnTo>
                <a:lnTo>
                  <a:pt x="28857" y="65367"/>
                </a:lnTo>
                <a:lnTo>
                  <a:pt x="25573" y="66800"/>
                </a:lnTo>
                <a:lnTo>
                  <a:pt x="22113" y="69025"/>
                </a:lnTo>
                <a:lnTo>
                  <a:pt x="18537" y="71778"/>
                </a:lnTo>
                <a:lnTo>
                  <a:pt x="16152" y="74884"/>
                </a:lnTo>
                <a:lnTo>
                  <a:pt x="14563" y="78224"/>
                </a:lnTo>
                <a:lnTo>
                  <a:pt x="11526" y="86592"/>
                </a:lnTo>
                <a:lnTo>
                  <a:pt x="8939" y="92379"/>
                </a:lnTo>
                <a:lnTo>
                  <a:pt x="5944" y="98778"/>
                </a:lnTo>
                <a:lnTo>
                  <a:pt x="3947" y="105583"/>
                </a:lnTo>
                <a:lnTo>
                  <a:pt x="2616" y="112660"/>
                </a:lnTo>
                <a:lnTo>
                  <a:pt x="1729" y="119918"/>
                </a:lnTo>
                <a:lnTo>
                  <a:pt x="1137" y="126027"/>
                </a:lnTo>
                <a:lnTo>
                  <a:pt x="742" y="131370"/>
                </a:lnTo>
                <a:lnTo>
                  <a:pt x="479" y="136202"/>
                </a:lnTo>
                <a:lnTo>
                  <a:pt x="187" y="144956"/>
                </a:lnTo>
                <a:lnTo>
                  <a:pt x="0" y="154857"/>
                </a:lnTo>
                <a:lnTo>
                  <a:pt x="3361" y="159598"/>
                </a:lnTo>
                <a:lnTo>
                  <a:pt x="9799" y="166922"/>
                </a:lnTo>
                <a:lnTo>
                  <a:pt x="11597" y="167522"/>
                </a:lnTo>
                <a:lnTo>
                  <a:pt x="14066" y="167923"/>
                </a:lnTo>
                <a:lnTo>
                  <a:pt x="21086" y="168566"/>
                </a:lnTo>
                <a:lnTo>
                  <a:pt x="24202" y="164809"/>
                </a:lnTo>
                <a:lnTo>
                  <a:pt x="28819" y="158494"/>
                </a:lnTo>
                <a:lnTo>
                  <a:pt x="34437" y="150474"/>
                </a:lnTo>
                <a:lnTo>
                  <a:pt x="39453" y="145128"/>
                </a:lnTo>
                <a:lnTo>
                  <a:pt x="44066" y="141564"/>
                </a:lnTo>
                <a:lnTo>
                  <a:pt x="48412" y="139187"/>
                </a:lnTo>
                <a:lnTo>
                  <a:pt x="51309" y="136333"/>
                </a:lnTo>
                <a:lnTo>
                  <a:pt x="53241" y="133160"/>
                </a:lnTo>
                <a:lnTo>
                  <a:pt x="54528" y="129775"/>
                </a:lnTo>
                <a:lnTo>
                  <a:pt x="57927" y="126248"/>
                </a:lnTo>
                <a:lnTo>
                  <a:pt x="62732" y="122627"/>
                </a:lnTo>
                <a:lnTo>
                  <a:pt x="76560" y="113758"/>
                </a:lnTo>
                <a:lnTo>
                  <a:pt x="81838" y="109158"/>
                </a:lnTo>
                <a:lnTo>
                  <a:pt x="85023" y="106153"/>
                </a:lnTo>
                <a:lnTo>
                  <a:pt x="88416" y="104150"/>
                </a:lnTo>
                <a:lnTo>
                  <a:pt x="91949" y="102815"/>
                </a:lnTo>
                <a:lnTo>
                  <a:pt x="95574" y="101925"/>
                </a:lnTo>
                <a:lnTo>
                  <a:pt x="99260" y="101332"/>
                </a:lnTo>
                <a:lnTo>
                  <a:pt x="102988" y="100936"/>
                </a:lnTo>
                <a:lnTo>
                  <a:pt x="106743" y="100672"/>
                </a:lnTo>
                <a:lnTo>
                  <a:pt x="110517" y="100496"/>
                </a:lnTo>
                <a:lnTo>
                  <a:pt x="118096" y="100301"/>
                </a:lnTo>
                <a:lnTo>
                  <a:pt x="129503" y="100191"/>
                </a:lnTo>
                <a:lnTo>
                  <a:pt x="133310" y="101446"/>
                </a:lnTo>
                <a:lnTo>
                  <a:pt x="137118" y="103552"/>
                </a:lnTo>
                <a:lnTo>
                  <a:pt x="146287" y="109990"/>
                </a:lnTo>
                <a:lnTo>
                  <a:pt x="150927" y="114257"/>
                </a:lnTo>
                <a:lnTo>
                  <a:pt x="153943" y="117173"/>
                </a:lnTo>
                <a:lnTo>
                  <a:pt x="155953" y="120387"/>
                </a:lnTo>
                <a:lnTo>
                  <a:pt x="158187" y="127344"/>
                </a:lnTo>
                <a:lnTo>
                  <a:pt x="162566" y="134670"/>
                </a:lnTo>
                <a:lnTo>
                  <a:pt x="165512" y="138401"/>
                </a:lnTo>
                <a:lnTo>
                  <a:pt x="167476" y="147239"/>
                </a:lnTo>
                <a:lnTo>
                  <a:pt x="168785" y="159481"/>
                </a:lnTo>
                <a:lnTo>
                  <a:pt x="170240" y="186206"/>
                </a:lnTo>
                <a:lnTo>
                  <a:pt x="171059" y="214262"/>
                </a:lnTo>
                <a:lnTo>
                  <a:pt x="171250" y="226217"/>
                </a:lnTo>
                <a:lnTo>
                  <a:pt x="170031" y="231183"/>
                </a:lnTo>
                <a:lnTo>
                  <a:pt x="165290" y="240087"/>
                </a:lnTo>
                <a:lnTo>
                  <a:pt x="161549" y="246172"/>
                </a:lnTo>
                <a:lnTo>
                  <a:pt x="157287" y="250982"/>
                </a:lnTo>
                <a:lnTo>
                  <a:pt x="151160" y="257353"/>
                </a:lnTo>
                <a:lnTo>
                  <a:pt x="144203" y="264419"/>
                </a:lnTo>
                <a:lnTo>
                  <a:pt x="139300" y="268080"/>
                </a:lnTo>
                <a:lnTo>
                  <a:pt x="133491" y="271792"/>
                </a:lnTo>
                <a:lnTo>
                  <a:pt x="127079" y="275536"/>
                </a:lnTo>
                <a:lnTo>
                  <a:pt x="121534" y="278032"/>
                </a:lnTo>
                <a:lnTo>
                  <a:pt x="116567" y="279696"/>
                </a:lnTo>
                <a:lnTo>
                  <a:pt x="111986" y="280805"/>
                </a:lnTo>
                <a:lnTo>
                  <a:pt x="107662" y="281545"/>
                </a:lnTo>
                <a:lnTo>
                  <a:pt x="103509" y="282038"/>
                </a:lnTo>
                <a:lnTo>
                  <a:pt x="93787" y="282830"/>
                </a:lnTo>
                <a:lnTo>
                  <a:pt x="85684" y="282938"/>
                </a:lnTo>
                <a:lnTo>
                  <a:pt x="54869" y="283022"/>
                </a:lnTo>
                <a:lnTo>
                  <a:pt x="45674" y="29445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92"/>
          <p:cNvSpPr/>
          <p:nvPr/>
        </p:nvSpPr>
        <p:spPr bwMode="auto">
          <a:xfrm>
            <a:off x="2303440" y="5326379"/>
            <a:ext cx="165394" cy="330970"/>
          </a:xfrm>
          <a:custGeom>
            <a:avLst/>
            <a:gdLst/>
            <a:ahLst/>
            <a:cxnLst/>
            <a:rect l="0" t="0" r="0" b="0"/>
            <a:pathLst>
              <a:path w="165394" h="330970">
                <a:moveTo>
                  <a:pt x="96860" y="57150"/>
                </a:moveTo>
                <a:lnTo>
                  <a:pt x="96860" y="45015"/>
                </a:lnTo>
                <a:lnTo>
                  <a:pt x="95589" y="41440"/>
                </a:lnTo>
                <a:lnTo>
                  <a:pt x="93473" y="39057"/>
                </a:lnTo>
                <a:lnTo>
                  <a:pt x="90792" y="37468"/>
                </a:lnTo>
                <a:lnTo>
                  <a:pt x="87734" y="36409"/>
                </a:lnTo>
                <a:lnTo>
                  <a:pt x="84426" y="35703"/>
                </a:lnTo>
                <a:lnTo>
                  <a:pt x="80951" y="35232"/>
                </a:lnTo>
                <a:lnTo>
                  <a:pt x="78633" y="36188"/>
                </a:lnTo>
                <a:lnTo>
                  <a:pt x="77089" y="38096"/>
                </a:lnTo>
                <a:lnTo>
                  <a:pt x="76059" y="40637"/>
                </a:lnTo>
                <a:lnTo>
                  <a:pt x="74103" y="42332"/>
                </a:lnTo>
                <a:lnTo>
                  <a:pt x="71528" y="43461"/>
                </a:lnTo>
                <a:lnTo>
                  <a:pt x="68542" y="44214"/>
                </a:lnTo>
                <a:lnTo>
                  <a:pt x="66551" y="45986"/>
                </a:lnTo>
                <a:lnTo>
                  <a:pt x="65224" y="48438"/>
                </a:lnTo>
                <a:lnTo>
                  <a:pt x="64339" y="51342"/>
                </a:lnTo>
                <a:lnTo>
                  <a:pt x="61209" y="54548"/>
                </a:lnTo>
                <a:lnTo>
                  <a:pt x="56583" y="57955"/>
                </a:lnTo>
                <a:lnTo>
                  <a:pt x="50958" y="61497"/>
                </a:lnTo>
                <a:lnTo>
                  <a:pt x="45939" y="65128"/>
                </a:lnTo>
                <a:lnTo>
                  <a:pt x="41323" y="68819"/>
                </a:lnTo>
                <a:lnTo>
                  <a:pt x="36975" y="72549"/>
                </a:lnTo>
                <a:lnTo>
                  <a:pt x="34076" y="76307"/>
                </a:lnTo>
                <a:lnTo>
                  <a:pt x="30856" y="83867"/>
                </a:lnTo>
                <a:lnTo>
                  <a:pt x="26038" y="91461"/>
                </a:lnTo>
                <a:lnTo>
                  <a:pt x="22975" y="95264"/>
                </a:lnTo>
                <a:lnTo>
                  <a:pt x="20933" y="99070"/>
                </a:lnTo>
                <a:lnTo>
                  <a:pt x="18665" y="106685"/>
                </a:lnTo>
                <a:lnTo>
                  <a:pt x="16790" y="113033"/>
                </a:lnTo>
                <a:lnTo>
                  <a:pt x="11320" y="130247"/>
                </a:lnTo>
                <a:lnTo>
                  <a:pt x="8083" y="137632"/>
                </a:lnTo>
                <a:lnTo>
                  <a:pt x="4655" y="143825"/>
                </a:lnTo>
                <a:lnTo>
                  <a:pt x="1100" y="149223"/>
                </a:lnTo>
                <a:lnTo>
                  <a:pt x="0" y="152822"/>
                </a:lnTo>
                <a:lnTo>
                  <a:pt x="537" y="155222"/>
                </a:lnTo>
                <a:lnTo>
                  <a:pt x="2164" y="156821"/>
                </a:lnTo>
                <a:lnTo>
                  <a:pt x="3249" y="159158"/>
                </a:lnTo>
                <a:lnTo>
                  <a:pt x="4455" y="165141"/>
                </a:lnTo>
                <a:lnTo>
                  <a:pt x="6047" y="167244"/>
                </a:lnTo>
                <a:lnTo>
                  <a:pt x="8377" y="168646"/>
                </a:lnTo>
                <a:lnTo>
                  <a:pt x="11202" y="169581"/>
                </a:lnTo>
                <a:lnTo>
                  <a:pt x="14354" y="170204"/>
                </a:lnTo>
                <a:lnTo>
                  <a:pt x="17726" y="170619"/>
                </a:lnTo>
                <a:lnTo>
                  <a:pt x="21244" y="170897"/>
                </a:lnTo>
                <a:lnTo>
                  <a:pt x="26129" y="171081"/>
                </a:lnTo>
                <a:lnTo>
                  <a:pt x="48833" y="171378"/>
                </a:lnTo>
                <a:lnTo>
                  <a:pt x="65924" y="171436"/>
                </a:lnTo>
                <a:lnTo>
                  <a:pt x="71156" y="172711"/>
                </a:lnTo>
                <a:lnTo>
                  <a:pt x="77184" y="174831"/>
                </a:lnTo>
                <a:lnTo>
                  <a:pt x="83742" y="177514"/>
                </a:lnTo>
                <a:lnTo>
                  <a:pt x="90655" y="179303"/>
                </a:lnTo>
                <a:lnTo>
                  <a:pt x="97803" y="180496"/>
                </a:lnTo>
                <a:lnTo>
                  <a:pt x="105109" y="181291"/>
                </a:lnTo>
                <a:lnTo>
                  <a:pt x="111249" y="183090"/>
                </a:lnTo>
                <a:lnTo>
                  <a:pt x="116613" y="185560"/>
                </a:lnTo>
                <a:lnTo>
                  <a:pt x="128278" y="192582"/>
                </a:lnTo>
                <a:lnTo>
                  <a:pt x="133260" y="193542"/>
                </a:lnTo>
                <a:lnTo>
                  <a:pt x="136366" y="193798"/>
                </a:lnTo>
                <a:lnTo>
                  <a:pt x="139708" y="195239"/>
                </a:lnTo>
                <a:lnTo>
                  <a:pt x="143205" y="197470"/>
                </a:lnTo>
                <a:lnTo>
                  <a:pt x="146806" y="200226"/>
                </a:lnTo>
                <a:lnTo>
                  <a:pt x="149208" y="203334"/>
                </a:lnTo>
                <a:lnTo>
                  <a:pt x="150808" y="206676"/>
                </a:lnTo>
                <a:lnTo>
                  <a:pt x="151875" y="210174"/>
                </a:lnTo>
                <a:lnTo>
                  <a:pt x="156448" y="217448"/>
                </a:lnTo>
                <a:lnTo>
                  <a:pt x="159445" y="221165"/>
                </a:lnTo>
                <a:lnTo>
                  <a:pt x="161443" y="226184"/>
                </a:lnTo>
                <a:lnTo>
                  <a:pt x="162775" y="232069"/>
                </a:lnTo>
                <a:lnTo>
                  <a:pt x="163663" y="238533"/>
                </a:lnTo>
                <a:lnTo>
                  <a:pt x="164256" y="244112"/>
                </a:lnTo>
                <a:lnTo>
                  <a:pt x="164913" y="253698"/>
                </a:lnTo>
                <a:lnTo>
                  <a:pt x="165206" y="265578"/>
                </a:lnTo>
                <a:lnTo>
                  <a:pt x="165393" y="287834"/>
                </a:lnTo>
                <a:lnTo>
                  <a:pt x="164139" y="293489"/>
                </a:lnTo>
                <a:lnTo>
                  <a:pt x="162032" y="299800"/>
                </a:lnTo>
                <a:lnTo>
                  <a:pt x="155594" y="316042"/>
                </a:lnTo>
                <a:lnTo>
                  <a:pt x="153796" y="317375"/>
                </a:lnTo>
                <a:lnTo>
                  <a:pt x="151327" y="318264"/>
                </a:lnTo>
                <a:lnTo>
                  <a:pt x="148411" y="318856"/>
                </a:lnTo>
                <a:lnTo>
                  <a:pt x="146468" y="320521"/>
                </a:lnTo>
                <a:lnTo>
                  <a:pt x="145171" y="322900"/>
                </a:lnTo>
                <a:lnTo>
                  <a:pt x="144308" y="325757"/>
                </a:lnTo>
                <a:lnTo>
                  <a:pt x="142462" y="327662"/>
                </a:lnTo>
                <a:lnTo>
                  <a:pt x="139961" y="328932"/>
                </a:lnTo>
                <a:lnTo>
                  <a:pt x="137024" y="329778"/>
                </a:lnTo>
                <a:lnTo>
                  <a:pt x="133796" y="330342"/>
                </a:lnTo>
                <a:lnTo>
                  <a:pt x="130374" y="330718"/>
                </a:lnTo>
                <a:lnTo>
                  <a:pt x="126822" y="330969"/>
                </a:lnTo>
                <a:lnTo>
                  <a:pt x="123185" y="329866"/>
                </a:lnTo>
                <a:lnTo>
                  <a:pt x="119490" y="327861"/>
                </a:lnTo>
                <a:lnTo>
                  <a:pt x="110502" y="321585"/>
                </a:lnTo>
                <a:lnTo>
                  <a:pt x="105886" y="320727"/>
                </a:lnTo>
                <a:lnTo>
                  <a:pt x="102877" y="320498"/>
                </a:lnTo>
                <a:lnTo>
                  <a:pt x="100871" y="317805"/>
                </a:lnTo>
                <a:lnTo>
                  <a:pt x="98643" y="308041"/>
                </a:lnTo>
                <a:lnTo>
                  <a:pt x="94265" y="298620"/>
                </a:lnTo>
                <a:lnTo>
                  <a:pt x="91320" y="294330"/>
                </a:lnTo>
                <a:lnTo>
                  <a:pt x="88048" y="286177"/>
                </a:lnTo>
                <a:lnTo>
                  <a:pt x="86593" y="278320"/>
                </a:lnTo>
                <a:lnTo>
                  <a:pt x="85947" y="270595"/>
                </a:lnTo>
                <a:lnTo>
                  <a:pt x="85659" y="256155"/>
                </a:lnTo>
                <a:lnTo>
                  <a:pt x="85583" y="246970"/>
                </a:lnTo>
                <a:lnTo>
                  <a:pt x="88072" y="235767"/>
                </a:lnTo>
                <a:lnTo>
                  <a:pt x="92271" y="223218"/>
                </a:lnTo>
                <a:lnTo>
                  <a:pt x="97611" y="209772"/>
                </a:lnTo>
                <a:lnTo>
                  <a:pt x="101170" y="199538"/>
                </a:lnTo>
                <a:lnTo>
                  <a:pt x="103543" y="191446"/>
                </a:lnTo>
                <a:lnTo>
                  <a:pt x="105125" y="184780"/>
                </a:lnTo>
                <a:lnTo>
                  <a:pt x="119488" y="132926"/>
                </a:lnTo>
                <a:lnTo>
                  <a:pt x="124645" y="116557"/>
                </a:lnTo>
                <a:lnTo>
                  <a:pt x="129353" y="103105"/>
                </a:lnTo>
                <a:lnTo>
                  <a:pt x="133762" y="91597"/>
                </a:lnTo>
                <a:lnTo>
                  <a:pt x="136701" y="82655"/>
                </a:lnTo>
                <a:lnTo>
                  <a:pt x="138661" y="75423"/>
                </a:lnTo>
                <a:lnTo>
                  <a:pt x="139967" y="69332"/>
                </a:lnTo>
                <a:lnTo>
                  <a:pt x="141419" y="59178"/>
                </a:lnTo>
                <a:lnTo>
                  <a:pt x="142064" y="49162"/>
                </a:lnTo>
                <a:lnTo>
                  <a:pt x="142350" y="36244"/>
                </a:lnTo>
                <a:lnTo>
                  <a:pt x="141157" y="30513"/>
                </a:lnTo>
                <a:lnTo>
                  <a:pt x="136444" y="20758"/>
                </a:lnTo>
                <a:lnTo>
                  <a:pt x="133409" y="17649"/>
                </a:lnTo>
                <a:lnTo>
                  <a:pt x="130116" y="15576"/>
                </a:lnTo>
                <a:lnTo>
                  <a:pt x="11972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93"/>
          <p:cNvSpPr/>
          <p:nvPr/>
        </p:nvSpPr>
        <p:spPr bwMode="auto">
          <a:xfrm>
            <a:off x="2953784" y="5554979"/>
            <a:ext cx="155163" cy="251461"/>
          </a:xfrm>
          <a:custGeom>
            <a:avLst/>
            <a:gdLst/>
            <a:ahLst/>
            <a:cxnLst/>
            <a:rect l="0" t="0" r="0" b="0"/>
            <a:pathLst>
              <a:path w="155163" h="251461">
                <a:moveTo>
                  <a:pt x="6586" y="0"/>
                </a:moveTo>
                <a:lnTo>
                  <a:pt x="518" y="6068"/>
                </a:lnTo>
                <a:lnTo>
                  <a:pt x="0" y="9125"/>
                </a:lnTo>
                <a:lnTo>
                  <a:pt x="925" y="12434"/>
                </a:lnTo>
                <a:lnTo>
                  <a:pt x="2812" y="15909"/>
                </a:lnTo>
                <a:lnTo>
                  <a:pt x="4908" y="23158"/>
                </a:lnTo>
                <a:lnTo>
                  <a:pt x="5840" y="30613"/>
                </a:lnTo>
                <a:lnTo>
                  <a:pt x="6254" y="38159"/>
                </a:lnTo>
                <a:lnTo>
                  <a:pt x="6438" y="49133"/>
                </a:lnTo>
                <a:lnTo>
                  <a:pt x="6557" y="70807"/>
                </a:lnTo>
                <a:lnTo>
                  <a:pt x="7836" y="77684"/>
                </a:lnTo>
                <a:lnTo>
                  <a:pt x="9959" y="86080"/>
                </a:lnTo>
                <a:lnTo>
                  <a:pt x="12645" y="95487"/>
                </a:lnTo>
                <a:lnTo>
                  <a:pt x="14435" y="103028"/>
                </a:lnTo>
                <a:lnTo>
                  <a:pt x="15629" y="109326"/>
                </a:lnTo>
                <a:lnTo>
                  <a:pt x="16424" y="114794"/>
                </a:lnTo>
                <a:lnTo>
                  <a:pt x="16955" y="120979"/>
                </a:lnTo>
                <a:lnTo>
                  <a:pt x="17308" y="127643"/>
                </a:lnTo>
                <a:lnTo>
                  <a:pt x="17544" y="134626"/>
                </a:lnTo>
                <a:lnTo>
                  <a:pt x="18971" y="143091"/>
                </a:lnTo>
                <a:lnTo>
                  <a:pt x="21193" y="152544"/>
                </a:lnTo>
                <a:lnTo>
                  <a:pt x="23944" y="162656"/>
                </a:lnTo>
                <a:lnTo>
                  <a:pt x="25778" y="170667"/>
                </a:lnTo>
                <a:lnTo>
                  <a:pt x="27000" y="177278"/>
                </a:lnTo>
                <a:lnTo>
                  <a:pt x="27815" y="182956"/>
                </a:lnTo>
                <a:lnTo>
                  <a:pt x="29629" y="188010"/>
                </a:lnTo>
                <a:lnTo>
                  <a:pt x="32108" y="192651"/>
                </a:lnTo>
                <a:lnTo>
                  <a:pt x="35030" y="197014"/>
                </a:lnTo>
                <a:lnTo>
                  <a:pt x="39519" y="201192"/>
                </a:lnTo>
                <a:lnTo>
                  <a:pt x="45051" y="205248"/>
                </a:lnTo>
                <a:lnTo>
                  <a:pt x="51279" y="209223"/>
                </a:lnTo>
                <a:lnTo>
                  <a:pt x="56701" y="213142"/>
                </a:lnTo>
                <a:lnTo>
                  <a:pt x="61586" y="217025"/>
                </a:lnTo>
                <a:lnTo>
                  <a:pt x="66113" y="220883"/>
                </a:lnTo>
                <a:lnTo>
                  <a:pt x="70400" y="223456"/>
                </a:lnTo>
                <a:lnTo>
                  <a:pt x="74529" y="225170"/>
                </a:lnTo>
                <a:lnTo>
                  <a:pt x="84212" y="227923"/>
                </a:lnTo>
                <a:lnTo>
                  <a:pt x="88923" y="228299"/>
                </a:lnTo>
                <a:lnTo>
                  <a:pt x="95250" y="228466"/>
                </a:lnTo>
                <a:lnTo>
                  <a:pt x="102295" y="228541"/>
                </a:lnTo>
                <a:lnTo>
                  <a:pt x="105952" y="227290"/>
                </a:lnTo>
                <a:lnTo>
                  <a:pt x="109660" y="225187"/>
                </a:lnTo>
                <a:lnTo>
                  <a:pt x="113402" y="222515"/>
                </a:lnTo>
                <a:lnTo>
                  <a:pt x="117166" y="219463"/>
                </a:lnTo>
                <a:lnTo>
                  <a:pt x="120946" y="216159"/>
                </a:lnTo>
                <a:lnTo>
                  <a:pt x="124736" y="212686"/>
                </a:lnTo>
                <a:lnTo>
                  <a:pt x="127263" y="209101"/>
                </a:lnTo>
                <a:lnTo>
                  <a:pt x="130070" y="201731"/>
                </a:lnTo>
                <a:lnTo>
                  <a:pt x="134704" y="194222"/>
                </a:lnTo>
                <a:lnTo>
                  <a:pt x="137718" y="190441"/>
                </a:lnTo>
                <a:lnTo>
                  <a:pt x="139727" y="186651"/>
                </a:lnTo>
                <a:lnTo>
                  <a:pt x="143825" y="173979"/>
                </a:lnTo>
                <a:lnTo>
                  <a:pt x="146339" y="168056"/>
                </a:lnTo>
                <a:lnTo>
                  <a:pt x="149284" y="161567"/>
                </a:lnTo>
                <a:lnTo>
                  <a:pt x="151248" y="155972"/>
                </a:lnTo>
                <a:lnTo>
                  <a:pt x="152557" y="150971"/>
                </a:lnTo>
                <a:lnTo>
                  <a:pt x="153430" y="146367"/>
                </a:lnTo>
                <a:lnTo>
                  <a:pt x="154012" y="142029"/>
                </a:lnTo>
                <a:lnTo>
                  <a:pt x="154400" y="137866"/>
                </a:lnTo>
                <a:lnTo>
                  <a:pt x="155022" y="128128"/>
                </a:lnTo>
                <a:lnTo>
                  <a:pt x="155130" y="120373"/>
                </a:lnTo>
                <a:lnTo>
                  <a:pt x="155162" y="110032"/>
                </a:lnTo>
                <a:lnTo>
                  <a:pt x="153896" y="107645"/>
                </a:lnTo>
                <a:lnTo>
                  <a:pt x="151783" y="106053"/>
                </a:lnTo>
                <a:lnTo>
                  <a:pt x="145333" y="103499"/>
                </a:lnTo>
                <a:lnTo>
                  <a:pt x="141065" y="103150"/>
                </a:lnTo>
                <a:lnTo>
                  <a:pt x="138148" y="103057"/>
                </a:lnTo>
                <a:lnTo>
                  <a:pt x="136204" y="104265"/>
                </a:lnTo>
                <a:lnTo>
                  <a:pt x="134908" y="106340"/>
                </a:lnTo>
                <a:lnTo>
                  <a:pt x="134044" y="108993"/>
                </a:lnTo>
                <a:lnTo>
                  <a:pt x="129697" y="115328"/>
                </a:lnTo>
                <a:lnTo>
                  <a:pt x="126760" y="118796"/>
                </a:lnTo>
                <a:lnTo>
                  <a:pt x="123532" y="122377"/>
                </a:lnTo>
                <a:lnTo>
                  <a:pt x="116559" y="129744"/>
                </a:lnTo>
                <a:lnTo>
                  <a:pt x="114191" y="133486"/>
                </a:lnTo>
                <a:lnTo>
                  <a:pt x="111560" y="141031"/>
                </a:lnTo>
                <a:lnTo>
                  <a:pt x="107004" y="148617"/>
                </a:lnTo>
                <a:lnTo>
                  <a:pt x="104011" y="152418"/>
                </a:lnTo>
                <a:lnTo>
                  <a:pt x="100746" y="157492"/>
                </a:lnTo>
                <a:lnTo>
                  <a:pt x="97299" y="163415"/>
                </a:lnTo>
                <a:lnTo>
                  <a:pt x="93732" y="169903"/>
                </a:lnTo>
                <a:lnTo>
                  <a:pt x="90083" y="178039"/>
                </a:lnTo>
                <a:lnTo>
                  <a:pt x="86380" y="187273"/>
                </a:lnTo>
                <a:lnTo>
                  <a:pt x="82642" y="197239"/>
                </a:lnTo>
                <a:lnTo>
                  <a:pt x="80150" y="205153"/>
                </a:lnTo>
                <a:lnTo>
                  <a:pt x="78488" y="211698"/>
                </a:lnTo>
                <a:lnTo>
                  <a:pt x="77381" y="217333"/>
                </a:lnTo>
                <a:lnTo>
                  <a:pt x="76642" y="222358"/>
                </a:lnTo>
                <a:lnTo>
                  <a:pt x="76150" y="226979"/>
                </a:lnTo>
                <a:lnTo>
                  <a:pt x="75822" y="231330"/>
                </a:lnTo>
                <a:lnTo>
                  <a:pt x="75603" y="235500"/>
                </a:lnTo>
                <a:lnTo>
                  <a:pt x="75166" y="2514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94"/>
          <p:cNvSpPr/>
          <p:nvPr/>
        </p:nvSpPr>
        <p:spPr bwMode="auto">
          <a:xfrm>
            <a:off x="3120389" y="5383735"/>
            <a:ext cx="285752" cy="193897"/>
          </a:xfrm>
          <a:custGeom>
            <a:avLst/>
            <a:gdLst/>
            <a:ahLst/>
            <a:cxnLst/>
            <a:rect l="0" t="0" r="0" b="0"/>
            <a:pathLst>
              <a:path w="285752" h="193897">
                <a:moveTo>
                  <a:pt x="0" y="125524"/>
                </a:moveTo>
                <a:lnTo>
                  <a:pt x="0" y="109616"/>
                </a:lnTo>
                <a:lnTo>
                  <a:pt x="1271" y="107298"/>
                </a:lnTo>
                <a:lnTo>
                  <a:pt x="3387" y="105754"/>
                </a:lnTo>
                <a:lnTo>
                  <a:pt x="6069" y="104724"/>
                </a:lnTo>
                <a:lnTo>
                  <a:pt x="7856" y="102768"/>
                </a:lnTo>
                <a:lnTo>
                  <a:pt x="9047" y="100193"/>
                </a:lnTo>
                <a:lnTo>
                  <a:pt x="9842" y="97207"/>
                </a:lnTo>
                <a:lnTo>
                  <a:pt x="11642" y="93946"/>
                </a:lnTo>
                <a:lnTo>
                  <a:pt x="14111" y="90502"/>
                </a:lnTo>
                <a:lnTo>
                  <a:pt x="17028" y="86936"/>
                </a:lnTo>
                <a:lnTo>
                  <a:pt x="18972" y="83289"/>
                </a:lnTo>
                <a:lnTo>
                  <a:pt x="20268" y="79587"/>
                </a:lnTo>
                <a:lnTo>
                  <a:pt x="21132" y="75850"/>
                </a:lnTo>
                <a:lnTo>
                  <a:pt x="25518" y="69548"/>
                </a:lnTo>
                <a:lnTo>
                  <a:pt x="32252" y="61537"/>
                </a:lnTo>
                <a:lnTo>
                  <a:pt x="47355" y="45016"/>
                </a:lnTo>
                <a:lnTo>
                  <a:pt x="62997" y="28574"/>
                </a:lnTo>
                <a:lnTo>
                  <a:pt x="83587" y="7692"/>
                </a:lnTo>
                <a:lnTo>
                  <a:pt x="87475" y="5060"/>
                </a:lnTo>
                <a:lnTo>
                  <a:pt x="95181" y="2135"/>
                </a:lnTo>
                <a:lnTo>
                  <a:pt x="102840" y="835"/>
                </a:lnTo>
                <a:lnTo>
                  <a:pt x="110477" y="256"/>
                </a:lnTo>
                <a:lnTo>
                  <a:pt x="118105" y="0"/>
                </a:lnTo>
                <a:lnTo>
                  <a:pt x="120647" y="1201"/>
                </a:lnTo>
                <a:lnTo>
                  <a:pt x="122341" y="3273"/>
                </a:lnTo>
                <a:lnTo>
                  <a:pt x="123471" y="5923"/>
                </a:lnTo>
                <a:lnTo>
                  <a:pt x="126764" y="8960"/>
                </a:lnTo>
                <a:lnTo>
                  <a:pt x="131500" y="12255"/>
                </a:lnTo>
                <a:lnTo>
                  <a:pt x="137197" y="15722"/>
                </a:lnTo>
                <a:lnTo>
                  <a:pt x="140995" y="19303"/>
                </a:lnTo>
                <a:lnTo>
                  <a:pt x="143527" y="22960"/>
                </a:lnTo>
                <a:lnTo>
                  <a:pt x="145215" y="26668"/>
                </a:lnTo>
                <a:lnTo>
                  <a:pt x="146340" y="32951"/>
                </a:lnTo>
                <a:lnTo>
                  <a:pt x="147090" y="40948"/>
                </a:lnTo>
                <a:lnTo>
                  <a:pt x="147590" y="50091"/>
                </a:lnTo>
                <a:lnTo>
                  <a:pt x="148146" y="67022"/>
                </a:lnTo>
                <a:lnTo>
                  <a:pt x="148294" y="75092"/>
                </a:lnTo>
                <a:lnTo>
                  <a:pt x="145853" y="88093"/>
                </a:lnTo>
                <a:lnTo>
                  <a:pt x="141685" y="104380"/>
                </a:lnTo>
                <a:lnTo>
                  <a:pt x="131552" y="138987"/>
                </a:lnTo>
                <a:lnTo>
                  <a:pt x="114366" y="193896"/>
                </a:lnTo>
                <a:lnTo>
                  <a:pt x="121103" y="190625"/>
                </a:lnTo>
                <a:lnTo>
                  <a:pt x="126455" y="187975"/>
                </a:lnTo>
                <a:lnTo>
                  <a:pt x="136374" y="179858"/>
                </a:lnTo>
                <a:lnTo>
                  <a:pt x="149336" y="168097"/>
                </a:lnTo>
                <a:lnTo>
                  <a:pt x="197513" y="122006"/>
                </a:lnTo>
                <a:lnTo>
                  <a:pt x="226467" y="93327"/>
                </a:lnTo>
                <a:lnTo>
                  <a:pt x="232258" y="88819"/>
                </a:lnTo>
                <a:lnTo>
                  <a:pt x="237389" y="85814"/>
                </a:lnTo>
                <a:lnTo>
                  <a:pt x="242079" y="83811"/>
                </a:lnTo>
                <a:lnTo>
                  <a:pt x="250678" y="78199"/>
                </a:lnTo>
                <a:lnTo>
                  <a:pt x="254749" y="74924"/>
                </a:lnTo>
                <a:lnTo>
                  <a:pt x="260003" y="72740"/>
                </a:lnTo>
                <a:lnTo>
                  <a:pt x="266045" y="71285"/>
                </a:lnTo>
                <a:lnTo>
                  <a:pt x="272614" y="70315"/>
                </a:lnTo>
                <a:lnTo>
                  <a:pt x="276993" y="68398"/>
                </a:lnTo>
                <a:lnTo>
                  <a:pt x="279912" y="65850"/>
                </a:lnTo>
                <a:lnTo>
                  <a:pt x="285751" y="56944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95"/>
          <p:cNvSpPr/>
          <p:nvPr/>
        </p:nvSpPr>
        <p:spPr bwMode="auto">
          <a:xfrm>
            <a:off x="4960763" y="5326603"/>
            <a:ext cx="210303" cy="331248"/>
          </a:xfrm>
          <a:custGeom>
            <a:avLst/>
            <a:gdLst/>
            <a:ahLst/>
            <a:cxnLst/>
            <a:rect l="0" t="0" r="0" b="0"/>
            <a:pathLst>
              <a:path w="210303" h="331248">
                <a:moveTo>
                  <a:pt x="45577" y="91216"/>
                </a:moveTo>
                <a:lnTo>
                  <a:pt x="71327" y="65466"/>
                </a:lnTo>
                <a:lnTo>
                  <a:pt x="80523" y="58810"/>
                </a:lnTo>
                <a:lnTo>
                  <a:pt x="93004" y="50562"/>
                </a:lnTo>
                <a:lnTo>
                  <a:pt x="107675" y="41254"/>
                </a:lnTo>
                <a:lnTo>
                  <a:pt x="119996" y="33778"/>
                </a:lnTo>
                <a:lnTo>
                  <a:pt x="130749" y="27524"/>
                </a:lnTo>
                <a:lnTo>
                  <a:pt x="140458" y="22085"/>
                </a:lnTo>
                <a:lnTo>
                  <a:pt x="148201" y="17189"/>
                </a:lnTo>
                <a:lnTo>
                  <a:pt x="154633" y="12655"/>
                </a:lnTo>
                <a:lnTo>
                  <a:pt x="160191" y="8362"/>
                </a:lnTo>
                <a:lnTo>
                  <a:pt x="166436" y="5500"/>
                </a:lnTo>
                <a:lnTo>
                  <a:pt x="173139" y="3592"/>
                </a:lnTo>
                <a:lnTo>
                  <a:pt x="180149" y="2320"/>
                </a:lnTo>
                <a:lnTo>
                  <a:pt x="186091" y="1472"/>
                </a:lnTo>
                <a:lnTo>
                  <a:pt x="191323" y="907"/>
                </a:lnTo>
                <a:lnTo>
                  <a:pt x="196081" y="530"/>
                </a:lnTo>
                <a:lnTo>
                  <a:pt x="200523" y="279"/>
                </a:lnTo>
                <a:lnTo>
                  <a:pt x="208845" y="0"/>
                </a:lnTo>
                <a:lnTo>
                  <a:pt x="210302" y="1195"/>
                </a:lnTo>
                <a:lnTo>
                  <a:pt x="210004" y="3262"/>
                </a:lnTo>
                <a:lnTo>
                  <a:pt x="206467" y="9637"/>
                </a:lnTo>
                <a:lnTo>
                  <a:pt x="204907" y="10160"/>
                </a:lnTo>
                <a:lnTo>
                  <a:pt x="199787" y="10741"/>
                </a:lnTo>
                <a:lnTo>
                  <a:pt x="194103" y="13436"/>
                </a:lnTo>
                <a:lnTo>
                  <a:pt x="186504" y="17773"/>
                </a:lnTo>
                <a:lnTo>
                  <a:pt x="177628" y="23204"/>
                </a:lnTo>
                <a:lnTo>
                  <a:pt x="166631" y="28095"/>
                </a:lnTo>
                <a:lnTo>
                  <a:pt x="154220" y="32626"/>
                </a:lnTo>
                <a:lnTo>
                  <a:pt x="140865" y="36916"/>
                </a:lnTo>
                <a:lnTo>
                  <a:pt x="130692" y="41046"/>
                </a:lnTo>
                <a:lnTo>
                  <a:pt x="122641" y="45069"/>
                </a:lnTo>
                <a:lnTo>
                  <a:pt x="116003" y="49021"/>
                </a:lnTo>
                <a:lnTo>
                  <a:pt x="107767" y="52927"/>
                </a:lnTo>
                <a:lnTo>
                  <a:pt x="98467" y="56800"/>
                </a:lnTo>
                <a:lnTo>
                  <a:pt x="88457" y="60652"/>
                </a:lnTo>
                <a:lnTo>
                  <a:pt x="80514" y="63220"/>
                </a:lnTo>
                <a:lnTo>
                  <a:pt x="73948" y="64933"/>
                </a:lnTo>
                <a:lnTo>
                  <a:pt x="68301" y="66074"/>
                </a:lnTo>
                <a:lnTo>
                  <a:pt x="63266" y="68104"/>
                </a:lnTo>
                <a:lnTo>
                  <a:pt x="58640" y="70729"/>
                </a:lnTo>
                <a:lnTo>
                  <a:pt x="54285" y="73747"/>
                </a:lnTo>
                <a:lnTo>
                  <a:pt x="50112" y="75761"/>
                </a:lnTo>
                <a:lnTo>
                  <a:pt x="46060" y="77103"/>
                </a:lnTo>
                <a:lnTo>
                  <a:pt x="42089" y="77997"/>
                </a:lnTo>
                <a:lnTo>
                  <a:pt x="38171" y="79863"/>
                </a:lnTo>
                <a:lnTo>
                  <a:pt x="34290" y="82378"/>
                </a:lnTo>
                <a:lnTo>
                  <a:pt x="25003" y="89471"/>
                </a:lnTo>
                <a:lnTo>
                  <a:pt x="20346" y="90441"/>
                </a:lnTo>
                <a:lnTo>
                  <a:pt x="17326" y="90699"/>
                </a:lnTo>
                <a:lnTo>
                  <a:pt x="15313" y="92142"/>
                </a:lnTo>
                <a:lnTo>
                  <a:pt x="13970" y="94373"/>
                </a:lnTo>
                <a:lnTo>
                  <a:pt x="12479" y="100240"/>
                </a:lnTo>
                <a:lnTo>
                  <a:pt x="11817" y="107080"/>
                </a:lnTo>
                <a:lnTo>
                  <a:pt x="10370" y="110682"/>
                </a:lnTo>
                <a:lnTo>
                  <a:pt x="5376" y="118072"/>
                </a:lnTo>
                <a:lnTo>
                  <a:pt x="3536" y="123090"/>
                </a:lnTo>
                <a:lnTo>
                  <a:pt x="2310" y="128976"/>
                </a:lnTo>
                <a:lnTo>
                  <a:pt x="1492" y="135439"/>
                </a:lnTo>
                <a:lnTo>
                  <a:pt x="947" y="142288"/>
                </a:lnTo>
                <a:lnTo>
                  <a:pt x="583" y="149394"/>
                </a:lnTo>
                <a:lnTo>
                  <a:pt x="179" y="164063"/>
                </a:lnTo>
                <a:lnTo>
                  <a:pt x="0" y="179049"/>
                </a:lnTo>
                <a:lnTo>
                  <a:pt x="1222" y="185332"/>
                </a:lnTo>
                <a:lnTo>
                  <a:pt x="3307" y="190790"/>
                </a:lnTo>
                <a:lnTo>
                  <a:pt x="5967" y="195699"/>
                </a:lnTo>
                <a:lnTo>
                  <a:pt x="7740" y="197701"/>
                </a:lnTo>
                <a:lnTo>
                  <a:pt x="8922" y="197766"/>
                </a:lnTo>
                <a:lnTo>
                  <a:pt x="9711" y="196540"/>
                </a:lnTo>
                <a:lnTo>
                  <a:pt x="12776" y="194452"/>
                </a:lnTo>
                <a:lnTo>
                  <a:pt x="17359" y="191790"/>
                </a:lnTo>
                <a:lnTo>
                  <a:pt x="22955" y="188746"/>
                </a:lnTo>
                <a:lnTo>
                  <a:pt x="33036" y="184176"/>
                </a:lnTo>
                <a:lnTo>
                  <a:pt x="61169" y="172325"/>
                </a:lnTo>
                <a:lnTo>
                  <a:pt x="72482" y="168149"/>
                </a:lnTo>
                <a:lnTo>
                  <a:pt x="81293" y="165365"/>
                </a:lnTo>
                <a:lnTo>
                  <a:pt x="88438" y="163509"/>
                </a:lnTo>
                <a:lnTo>
                  <a:pt x="95741" y="162271"/>
                </a:lnTo>
                <a:lnTo>
                  <a:pt x="103149" y="161446"/>
                </a:lnTo>
                <a:lnTo>
                  <a:pt x="110628" y="160896"/>
                </a:lnTo>
                <a:lnTo>
                  <a:pt x="122325" y="160285"/>
                </a:lnTo>
                <a:lnTo>
                  <a:pt x="131757" y="160014"/>
                </a:lnTo>
                <a:lnTo>
                  <a:pt x="140183" y="159893"/>
                </a:lnTo>
                <a:lnTo>
                  <a:pt x="144207" y="161131"/>
                </a:lnTo>
                <a:lnTo>
                  <a:pt x="148160" y="163226"/>
                </a:lnTo>
                <a:lnTo>
                  <a:pt x="152066" y="165893"/>
                </a:lnTo>
                <a:lnTo>
                  <a:pt x="155939" y="168941"/>
                </a:lnTo>
                <a:lnTo>
                  <a:pt x="159792" y="172243"/>
                </a:lnTo>
                <a:lnTo>
                  <a:pt x="169032" y="180599"/>
                </a:lnTo>
                <a:lnTo>
                  <a:pt x="169790" y="182555"/>
                </a:lnTo>
                <a:lnTo>
                  <a:pt x="170633" y="188115"/>
                </a:lnTo>
                <a:lnTo>
                  <a:pt x="170857" y="193915"/>
                </a:lnTo>
                <a:lnTo>
                  <a:pt x="171107" y="210521"/>
                </a:lnTo>
                <a:lnTo>
                  <a:pt x="169904" y="219012"/>
                </a:lnTo>
                <a:lnTo>
                  <a:pt x="167831" y="227214"/>
                </a:lnTo>
                <a:lnTo>
                  <a:pt x="165179" y="235221"/>
                </a:lnTo>
                <a:lnTo>
                  <a:pt x="163412" y="243100"/>
                </a:lnTo>
                <a:lnTo>
                  <a:pt x="162233" y="250892"/>
                </a:lnTo>
                <a:lnTo>
                  <a:pt x="161448" y="258627"/>
                </a:lnTo>
                <a:lnTo>
                  <a:pt x="159654" y="265053"/>
                </a:lnTo>
                <a:lnTo>
                  <a:pt x="157188" y="270608"/>
                </a:lnTo>
                <a:lnTo>
                  <a:pt x="151062" y="280166"/>
                </a:lnTo>
                <a:lnTo>
                  <a:pt x="147650" y="284493"/>
                </a:lnTo>
                <a:lnTo>
                  <a:pt x="144106" y="288647"/>
                </a:lnTo>
                <a:lnTo>
                  <a:pt x="139202" y="292687"/>
                </a:lnTo>
                <a:lnTo>
                  <a:pt x="133394" y="296650"/>
                </a:lnTo>
                <a:lnTo>
                  <a:pt x="126981" y="300562"/>
                </a:lnTo>
                <a:lnTo>
                  <a:pt x="120167" y="304440"/>
                </a:lnTo>
                <a:lnTo>
                  <a:pt x="105821" y="312136"/>
                </a:lnTo>
                <a:lnTo>
                  <a:pt x="99709" y="315966"/>
                </a:lnTo>
                <a:lnTo>
                  <a:pt x="94365" y="319789"/>
                </a:lnTo>
                <a:lnTo>
                  <a:pt x="89532" y="323609"/>
                </a:lnTo>
                <a:lnTo>
                  <a:pt x="85041" y="326155"/>
                </a:lnTo>
                <a:lnTo>
                  <a:pt x="80776" y="327852"/>
                </a:lnTo>
                <a:lnTo>
                  <a:pt x="70874" y="330576"/>
                </a:lnTo>
                <a:lnTo>
                  <a:pt x="66133" y="330948"/>
                </a:lnTo>
                <a:lnTo>
                  <a:pt x="57007" y="331247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96"/>
          <p:cNvSpPr/>
          <p:nvPr/>
        </p:nvSpPr>
        <p:spPr bwMode="auto">
          <a:xfrm>
            <a:off x="5156163" y="5246369"/>
            <a:ext cx="170017" cy="314740"/>
          </a:xfrm>
          <a:custGeom>
            <a:avLst/>
            <a:gdLst/>
            <a:ahLst/>
            <a:cxnLst/>
            <a:rect l="0" t="0" r="0" b="0"/>
            <a:pathLst>
              <a:path w="170017" h="314740">
                <a:moveTo>
                  <a:pt x="101637" y="22860"/>
                </a:moveTo>
                <a:lnTo>
                  <a:pt x="89501" y="28928"/>
                </a:lnTo>
                <a:lnTo>
                  <a:pt x="84656" y="33256"/>
                </a:lnTo>
                <a:lnTo>
                  <a:pt x="80156" y="38680"/>
                </a:lnTo>
                <a:lnTo>
                  <a:pt x="75886" y="44837"/>
                </a:lnTo>
                <a:lnTo>
                  <a:pt x="66690" y="56561"/>
                </a:lnTo>
                <a:lnTo>
                  <a:pt x="39538" y="89909"/>
                </a:lnTo>
                <a:lnTo>
                  <a:pt x="28487" y="104389"/>
                </a:lnTo>
                <a:lnTo>
                  <a:pt x="19851" y="116583"/>
                </a:lnTo>
                <a:lnTo>
                  <a:pt x="12823" y="127252"/>
                </a:lnTo>
                <a:lnTo>
                  <a:pt x="8137" y="135635"/>
                </a:lnTo>
                <a:lnTo>
                  <a:pt x="5014" y="142493"/>
                </a:lnTo>
                <a:lnTo>
                  <a:pt x="2931" y="148336"/>
                </a:lnTo>
                <a:lnTo>
                  <a:pt x="1543" y="153501"/>
                </a:lnTo>
                <a:lnTo>
                  <a:pt x="0" y="162626"/>
                </a:lnTo>
                <a:lnTo>
                  <a:pt x="859" y="165568"/>
                </a:lnTo>
                <a:lnTo>
                  <a:pt x="2702" y="167529"/>
                </a:lnTo>
                <a:lnTo>
                  <a:pt x="5200" y="168836"/>
                </a:lnTo>
                <a:lnTo>
                  <a:pt x="8136" y="170977"/>
                </a:lnTo>
                <a:lnTo>
                  <a:pt x="11363" y="173675"/>
                </a:lnTo>
                <a:lnTo>
                  <a:pt x="14784" y="176744"/>
                </a:lnTo>
                <a:lnTo>
                  <a:pt x="18335" y="178789"/>
                </a:lnTo>
                <a:lnTo>
                  <a:pt x="21972" y="180153"/>
                </a:lnTo>
                <a:lnTo>
                  <a:pt x="25667" y="181062"/>
                </a:lnTo>
                <a:lnTo>
                  <a:pt x="35750" y="181668"/>
                </a:lnTo>
                <a:lnTo>
                  <a:pt x="67274" y="182342"/>
                </a:lnTo>
                <a:lnTo>
                  <a:pt x="103591" y="182721"/>
                </a:lnTo>
                <a:lnTo>
                  <a:pt x="111829" y="184044"/>
                </a:lnTo>
                <a:lnTo>
                  <a:pt x="118592" y="186196"/>
                </a:lnTo>
                <a:lnTo>
                  <a:pt x="124370" y="188901"/>
                </a:lnTo>
                <a:lnTo>
                  <a:pt x="129492" y="190704"/>
                </a:lnTo>
                <a:lnTo>
                  <a:pt x="134177" y="191906"/>
                </a:lnTo>
                <a:lnTo>
                  <a:pt x="138570" y="192707"/>
                </a:lnTo>
                <a:lnTo>
                  <a:pt x="142769" y="194512"/>
                </a:lnTo>
                <a:lnTo>
                  <a:pt x="146838" y="196985"/>
                </a:lnTo>
                <a:lnTo>
                  <a:pt x="150821" y="199903"/>
                </a:lnTo>
                <a:lnTo>
                  <a:pt x="154746" y="203119"/>
                </a:lnTo>
                <a:lnTo>
                  <a:pt x="158633" y="206533"/>
                </a:lnTo>
                <a:lnTo>
                  <a:pt x="162494" y="210078"/>
                </a:lnTo>
                <a:lnTo>
                  <a:pt x="165068" y="213713"/>
                </a:lnTo>
                <a:lnTo>
                  <a:pt x="167928" y="221137"/>
                </a:lnTo>
                <a:lnTo>
                  <a:pt x="168691" y="226165"/>
                </a:lnTo>
                <a:lnTo>
                  <a:pt x="169200" y="232057"/>
                </a:lnTo>
                <a:lnTo>
                  <a:pt x="169539" y="238525"/>
                </a:lnTo>
                <a:lnTo>
                  <a:pt x="169915" y="252484"/>
                </a:lnTo>
                <a:lnTo>
                  <a:pt x="170016" y="259763"/>
                </a:lnTo>
                <a:lnTo>
                  <a:pt x="168813" y="265886"/>
                </a:lnTo>
                <a:lnTo>
                  <a:pt x="166741" y="271237"/>
                </a:lnTo>
                <a:lnTo>
                  <a:pt x="164089" y="276075"/>
                </a:lnTo>
                <a:lnTo>
                  <a:pt x="161052" y="280570"/>
                </a:lnTo>
                <a:lnTo>
                  <a:pt x="157757" y="284837"/>
                </a:lnTo>
                <a:lnTo>
                  <a:pt x="154290" y="288952"/>
                </a:lnTo>
                <a:lnTo>
                  <a:pt x="151979" y="292964"/>
                </a:lnTo>
                <a:lnTo>
                  <a:pt x="149411" y="300810"/>
                </a:lnTo>
                <a:lnTo>
                  <a:pt x="147456" y="303410"/>
                </a:lnTo>
                <a:lnTo>
                  <a:pt x="144883" y="305144"/>
                </a:lnTo>
                <a:lnTo>
                  <a:pt x="141898" y="306299"/>
                </a:lnTo>
                <a:lnTo>
                  <a:pt x="137367" y="308340"/>
                </a:lnTo>
                <a:lnTo>
                  <a:pt x="125560" y="313993"/>
                </a:lnTo>
                <a:lnTo>
                  <a:pt x="120126" y="314739"/>
                </a:lnTo>
                <a:lnTo>
                  <a:pt x="115233" y="313966"/>
                </a:lnTo>
                <a:lnTo>
                  <a:pt x="110700" y="312181"/>
                </a:lnTo>
                <a:lnTo>
                  <a:pt x="105139" y="310991"/>
                </a:lnTo>
                <a:lnTo>
                  <a:pt x="98892" y="310198"/>
                </a:lnTo>
                <a:lnTo>
                  <a:pt x="92187" y="309668"/>
                </a:lnTo>
                <a:lnTo>
                  <a:pt x="87717" y="308046"/>
                </a:lnTo>
                <a:lnTo>
                  <a:pt x="84737" y="305694"/>
                </a:lnTo>
                <a:lnTo>
                  <a:pt x="80155" y="299694"/>
                </a:lnTo>
                <a:lnTo>
                  <a:pt x="77156" y="296316"/>
                </a:lnTo>
                <a:lnTo>
                  <a:pt x="73886" y="292794"/>
                </a:lnTo>
                <a:lnTo>
                  <a:pt x="71706" y="289176"/>
                </a:lnTo>
                <a:lnTo>
                  <a:pt x="69284" y="281770"/>
                </a:lnTo>
                <a:lnTo>
                  <a:pt x="68638" y="275477"/>
                </a:lnTo>
                <a:lnTo>
                  <a:pt x="68208" y="267471"/>
                </a:lnTo>
                <a:lnTo>
                  <a:pt x="67602" y="244774"/>
                </a:lnTo>
                <a:lnTo>
                  <a:pt x="67380" y="211210"/>
                </a:lnTo>
                <a:lnTo>
                  <a:pt x="67351" y="165304"/>
                </a:lnTo>
                <a:lnTo>
                  <a:pt x="69890" y="150842"/>
                </a:lnTo>
                <a:lnTo>
                  <a:pt x="74122" y="132312"/>
                </a:lnTo>
                <a:lnTo>
                  <a:pt x="79484" y="111068"/>
                </a:lnTo>
                <a:lnTo>
                  <a:pt x="83058" y="95635"/>
                </a:lnTo>
                <a:lnTo>
                  <a:pt x="85441" y="84077"/>
                </a:lnTo>
                <a:lnTo>
                  <a:pt x="87030" y="75101"/>
                </a:lnTo>
                <a:lnTo>
                  <a:pt x="88088" y="67848"/>
                </a:lnTo>
                <a:lnTo>
                  <a:pt x="88795" y="61742"/>
                </a:lnTo>
                <a:lnTo>
                  <a:pt x="89265" y="56402"/>
                </a:lnTo>
                <a:lnTo>
                  <a:pt x="89788" y="47081"/>
                </a:lnTo>
                <a:lnTo>
                  <a:pt x="90021" y="37435"/>
                </a:lnTo>
                <a:lnTo>
                  <a:pt x="90124" y="24682"/>
                </a:lnTo>
                <a:lnTo>
                  <a:pt x="88881" y="18994"/>
                </a:lnTo>
                <a:lnTo>
                  <a:pt x="86783" y="13933"/>
                </a:lnTo>
                <a:lnTo>
                  <a:pt x="78777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97"/>
          <p:cNvSpPr/>
          <p:nvPr/>
        </p:nvSpPr>
        <p:spPr bwMode="auto">
          <a:xfrm>
            <a:off x="6012662" y="5280659"/>
            <a:ext cx="193626" cy="274321"/>
          </a:xfrm>
          <a:custGeom>
            <a:avLst/>
            <a:gdLst/>
            <a:ahLst/>
            <a:cxnLst/>
            <a:rect l="0" t="0" r="0" b="0"/>
            <a:pathLst>
              <a:path w="193626" h="274321">
                <a:moveTo>
                  <a:pt x="22378" y="0"/>
                </a:moveTo>
                <a:lnTo>
                  <a:pt x="16310" y="0"/>
                </a:lnTo>
                <a:lnTo>
                  <a:pt x="14522" y="1270"/>
                </a:lnTo>
                <a:lnTo>
                  <a:pt x="13331" y="3387"/>
                </a:lnTo>
                <a:lnTo>
                  <a:pt x="12007" y="9125"/>
                </a:lnTo>
                <a:lnTo>
                  <a:pt x="11418" y="15909"/>
                </a:lnTo>
                <a:lnTo>
                  <a:pt x="9992" y="23307"/>
                </a:lnTo>
                <a:lnTo>
                  <a:pt x="5019" y="45072"/>
                </a:lnTo>
                <a:lnTo>
                  <a:pt x="3186" y="54178"/>
                </a:lnTo>
                <a:lnTo>
                  <a:pt x="1963" y="61519"/>
                </a:lnTo>
                <a:lnTo>
                  <a:pt x="1148" y="67683"/>
                </a:lnTo>
                <a:lnTo>
                  <a:pt x="605" y="76872"/>
                </a:lnTo>
                <a:lnTo>
                  <a:pt x="0" y="100629"/>
                </a:lnTo>
                <a:lnTo>
                  <a:pt x="1110" y="114076"/>
                </a:lnTo>
                <a:lnTo>
                  <a:pt x="3119" y="128121"/>
                </a:lnTo>
                <a:lnTo>
                  <a:pt x="5729" y="142564"/>
                </a:lnTo>
                <a:lnTo>
                  <a:pt x="8738" y="156003"/>
                </a:lnTo>
                <a:lnTo>
                  <a:pt x="12015" y="168772"/>
                </a:lnTo>
                <a:lnTo>
                  <a:pt x="15469" y="181095"/>
                </a:lnTo>
                <a:lnTo>
                  <a:pt x="20312" y="191850"/>
                </a:lnTo>
                <a:lnTo>
                  <a:pt x="26081" y="201560"/>
                </a:lnTo>
                <a:lnTo>
                  <a:pt x="32466" y="210574"/>
                </a:lnTo>
                <a:lnTo>
                  <a:pt x="39263" y="219123"/>
                </a:lnTo>
                <a:lnTo>
                  <a:pt x="46335" y="227362"/>
                </a:lnTo>
                <a:lnTo>
                  <a:pt x="53589" y="235395"/>
                </a:lnTo>
                <a:lnTo>
                  <a:pt x="60965" y="242020"/>
                </a:lnTo>
                <a:lnTo>
                  <a:pt x="68423" y="247707"/>
                </a:lnTo>
                <a:lnTo>
                  <a:pt x="75934" y="252768"/>
                </a:lnTo>
                <a:lnTo>
                  <a:pt x="82212" y="256142"/>
                </a:lnTo>
                <a:lnTo>
                  <a:pt x="87667" y="258392"/>
                </a:lnTo>
                <a:lnTo>
                  <a:pt x="92574" y="259891"/>
                </a:lnTo>
                <a:lnTo>
                  <a:pt x="98385" y="259621"/>
                </a:lnTo>
                <a:lnTo>
                  <a:pt x="104799" y="258171"/>
                </a:lnTo>
                <a:lnTo>
                  <a:pt x="111615" y="255934"/>
                </a:lnTo>
                <a:lnTo>
                  <a:pt x="117429" y="254443"/>
                </a:lnTo>
                <a:lnTo>
                  <a:pt x="122575" y="253448"/>
                </a:lnTo>
                <a:lnTo>
                  <a:pt x="127276" y="252786"/>
                </a:lnTo>
                <a:lnTo>
                  <a:pt x="132950" y="249804"/>
                </a:lnTo>
                <a:lnTo>
                  <a:pt x="139272" y="245276"/>
                </a:lnTo>
                <a:lnTo>
                  <a:pt x="146028" y="239717"/>
                </a:lnTo>
                <a:lnTo>
                  <a:pt x="151801" y="236012"/>
                </a:lnTo>
                <a:lnTo>
                  <a:pt x="156920" y="233542"/>
                </a:lnTo>
                <a:lnTo>
                  <a:pt x="161602" y="231895"/>
                </a:lnTo>
                <a:lnTo>
                  <a:pt x="165994" y="228257"/>
                </a:lnTo>
                <a:lnTo>
                  <a:pt x="170192" y="223291"/>
                </a:lnTo>
                <a:lnTo>
                  <a:pt x="174260" y="217441"/>
                </a:lnTo>
                <a:lnTo>
                  <a:pt x="178243" y="209731"/>
                </a:lnTo>
                <a:lnTo>
                  <a:pt x="182168" y="200781"/>
                </a:lnTo>
                <a:lnTo>
                  <a:pt x="186054" y="191004"/>
                </a:lnTo>
                <a:lnTo>
                  <a:pt x="188645" y="183216"/>
                </a:lnTo>
                <a:lnTo>
                  <a:pt x="190373" y="176754"/>
                </a:lnTo>
                <a:lnTo>
                  <a:pt x="191525" y="171176"/>
                </a:lnTo>
                <a:lnTo>
                  <a:pt x="192292" y="166188"/>
                </a:lnTo>
                <a:lnTo>
                  <a:pt x="192804" y="161592"/>
                </a:lnTo>
                <a:lnTo>
                  <a:pt x="193373" y="153099"/>
                </a:lnTo>
                <a:lnTo>
                  <a:pt x="193625" y="145091"/>
                </a:lnTo>
                <a:lnTo>
                  <a:pt x="192422" y="142447"/>
                </a:lnTo>
                <a:lnTo>
                  <a:pt x="190351" y="140685"/>
                </a:lnTo>
                <a:lnTo>
                  <a:pt x="187700" y="139510"/>
                </a:lnTo>
                <a:lnTo>
                  <a:pt x="184663" y="137457"/>
                </a:lnTo>
                <a:lnTo>
                  <a:pt x="181368" y="134818"/>
                </a:lnTo>
                <a:lnTo>
                  <a:pt x="173022" y="127526"/>
                </a:lnTo>
                <a:lnTo>
                  <a:pt x="168527" y="126927"/>
                </a:lnTo>
                <a:lnTo>
                  <a:pt x="161720" y="126528"/>
                </a:lnTo>
                <a:lnTo>
                  <a:pt x="153372" y="126262"/>
                </a:lnTo>
                <a:lnTo>
                  <a:pt x="145267" y="127355"/>
                </a:lnTo>
                <a:lnTo>
                  <a:pt x="137324" y="129354"/>
                </a:lnTo>
                <a:lnTo>
                  <a:pt x="129488" y="131956"/>
                </a:lnTo>
                <a:lnTo>
                  <a:pt x="124265" y="134961"/>
                </a:lnTo>
                <a:lnTo>
                  <a:pt x="120783" y="138234"/>
                </a:lnTo>
                <a:lnTo>
                  <a:pt x="115643" y="145257"/>
                </a:lnTo>
                <a:lnTo>
                  <a:pt x="112495" y="148908"/>
                </a:lnTo>
                <a:lnTo>
                  <a:pt x="109126" y="152613"/>
                </a:lnTo>
                <a:lnTo>
                  <a:pt x="101995" y="160115"/>
                </a:lnTo>
                <a:lnTo>
                  <a:pt x="87070" y="175279"/>
                </a:lnTo>
                <a:lnTo>
                  <a:pt x="84556" y="179083"/>
                </a:lnTo>
                <a:lnTo>
                  <a:pt x="81763" y="186696"/>
                </a:lnTo>
                <a:lnTo>
                  <a:pt x="77134" y="194313"/>
                </a:lnTo>
                <a:lnTo>
                  <a:pt x="74122" y="198122"/>
                </a:lnTo>
                <a:lnTo>
                  <a:pt x="70775" y="205741"/>
                </a:lnTo>
                <a:lnTo>
                  <a:pt x="69288" y="213361"/>
                </a:lnTo>
                <a:lnTo>
                  <a:pt x="68626" y="220981"/>
                </a:lnTo>
                <a:lnTo>
                  <a:pt x="68333" y="228600"/>
                </a:lnTo>
                <a:lnTo>
                  <a:pt x="68254" y="232411"/>
                </a:lnTo>
                <a:lnTo>
                  <a:pt x="66932" y="236220"/>
                </a:lnTo>
                <a:lnTo>
                  <a:pt x="62076" y="243841"/>
                </a:lnTo>
                <a:lnTo>
                  <a:pt x="58270" y="249203"/>
                </a:lnTo>
                <a:lnTo>
                  <a:pt x="59006" y="251225"/>
                </a:lnTo>
                <a:lnTo>
                  <a:pt x="60767" y="253844"/>
                </a:lnTo>
                <a:lnTo>
                  <a:pt x="68097" y="2743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98"/>
          <p:cNvSpPr/>
          <p:nvPr/>
        </p:nvSpPr>
        <p:spPr bwMode="auto">
          <a:xfrm>
            <a:off x="6160770" y="5148798"/>
            <a:ext cx="262890" cy="208630"/>
          </a:xfrm>
          <a:custGeom>
            <a:avLst/>
            <a:gdLst/>
            <a:ahLst/>
            <a:cxnLst/>
            <a:rect l="0" t="0" r="0" b="0"/>
            <a:pathLst>
              <a:path w="262890" h="208630">
                <a:moveTo>
                  <a:pt x="0" y="143291"/>
                </a:moveTo>
                <a:lnTo>
                  <a:pt x="0" y="111474"/>
                </a:lnTo>
                <a:lnTo>
                  <a:pt x="1270" y="105570"/>
                </a:lnTo>
                <a:lnTo>
                  <a:pt x="3387" y="100364"/>
                </a:lnTo>
                <a:lnTo>
                  <a:pt x="6067" y="95623"/>
                </a:lnTo>
                <a:lnTo>
                  <a:pt x="7855" y="91193"/>
                </a:lnTo>
                <a:lnTo>
                  <a:pt x="9046" y="86969"/>
                </a:lnTo>
                <a:lnTo>
                  <a:pt x="9841" y="82883"/>
                </a:lnTo>
                <a:lnTo>
                  <a:pt x="11640" y="78889"/>
                </a:lnTo>
                <a:lnTo>
                  <a:pt x="14110" y="74957"/>
                </a:lnTo>
                <a:lnTo>
                  <a:pt x="17026" y="71065"/>
                </a:lnTo>
                <a:lnTo>
                  <a:pt x="21511" y="65930"/>
                </a:lnTo>
                <a:lnTo>
                  <a:pt x="27040" y="59967"/>
                </a:lnTo>
                <a:lnTo>
                  <a:pt x="48098" y="38215"/>
                </a:lnTo>
                <a:lnTo>
                  <a:pt x="53655" y="33870"/>
                </a:lnTo>
                <a:lnTo>
                  <a:pt x="59899" y="29704"/>
                </a:lnTo>
                <a:lnTo>
                  <a:pt x="66603" y="25656"/>
                </a:lnTo>
                <a:lnTo>
                  <a:pt x="72342" y="21688"/>
                </a:lnTo>
                <a:lnTo>
                  <a:pt x="77438" y="17773"/>
                </a:lnTo>
                <a:lnTo>
                  <a:pt x="82105" y="13892"/>
                </a:lnTo>
                <a:lnTo>
                  <a:pt x="86486" y="11306"/>
                </a:lnTo>
                <a:lnTo>
                  <a:pt x="90678" y="9581"/>
                </a:lnTo>
                <a:lnTo>
                  <a:pt x="94741" y="8431"/>
                </a:lnTo>
                <a:lnTo>
                  <a:pt x="102643" y="3767"/>
                </a:lnTo>
                <a:lnTo>
                  <a:pt x="106529" y="745"/>
                </a:lnTo>
                <a:lnTo>
                  <a:pt x="110389" y="0"/>
                </a:lnTo>
                <a:lnTo>
                  <a:pt x="114233" y="774"/>
                </a:lnTo>
                <a:lnTo>
                  <a:pt x="121890" y="3750"/>
                </a:lnTo>
                <a:lnTo>
                  <a:pt x="129526" y="5073"/>
                </a:lnTo>
                <a:lnTo>
                  <a:pt x="133341" y="6696"/>
                </a:lnTo>
                <a:lnTo>
                  <a:pt x="140966" y="11886"/>
                </a:lnTo>
                <a:lnTo>
                  <a:pt x="144777" y="15048"/>
                </a:lnTo>
                <a:lnTo>
                  <a:pt x="148588" y="18426"/>
                </a:lnTo>
                <a:lnTo>
                  <a:pt x="152398" y="21948"/>
                </a:lnTo>
                <a:lnTo>
                  <a:pt x="154939" y="25565"/>
                </a:lnTo>
                <a:lnTo>
                  <a:pt x="156632" y="29247"/>
                </a:lnTo>
                <a:lnTo>
                  <a:pt x="157761" y="32972"/>
                </a:lnTo>
                <a:lnTo>
                  <a:pt x="158514" y="37995"/>
                </a:lnTo>
                <a:lnTo>
                  <a:pt x="159016" y="43884"/>
                </a:lnTo>
                <a:lnTo>
                  <a:pt x="159574" y="55930"/>
                </a:lnTo>
                <a:lnTo>
                  <a:pt x="159821" y="65518"/>
                </a:lnTo>
                <a:lnTo>
                  <a:pt x="159961" y="84123"/>
                </a:lnTo>
                <a:lnTo>
                  <a:pt x="158711" y="92416"/>
                </a:lnTo>
                <a:lnTo>
                  <a:pt x="156607" y="101754"/>
                </a:lnTo>
                <a:lnTo>
                  <a:pt x="144106" y="150185"/>
                </a:lnTo>
                <a:lnTo>
                  <a:pt x="140520" y="161858"/>
                </a:lnTo>
                <a:lnTo>
                  <a:pt x="136860" y="172179"/>
                </a:lnTo>
                <a:lnTo>
                  <a:pt x="133150" y="181600"/>
                </a:lnTo>
                <a:lnTo>
                  <a:pt x="130676" y="189150"/>
                </a:lnTo>
                <a:lnTo>
                  <a:pt x="129027" y="195454"/>
                </a:lnTo>
                <a:lnTo>
                  <a:pt x="126381" y="208629"/>
                </a:lnTo>
                <a:lnTo>
                  <a:pt x="129406" y="203657"/>
                </a:lnTo>
                <a:lnTo>
                  <a:pt x="131990" y="198775"/>
                </a:lnTo>
                <a:lnTo>
                  <a:pt x="136253" y="192980"/>
                </a:lnTo>
                <a:lnTo>
                  <a:pt x="141636" y="186577"/>
                </a:lnTo>
                <a:lnTo>
                  <a:pt x="153119" y="173960"/>
                </a:lnTo>
                <a:lnTo>
                  <a:pt x="162456" y="164118"/>
                </a:lnTo>
                <a:lnTo>
                  <a:pt x="174852" y="151438"/>
                </a:lnTo>
                <a:lnTo>
                  <a:pt x="180068" y="144912"/>
                </a:lnTo>
                <a:lnTo>
                  <a:pt x="186085" y="136752"/>
                </a:lnTo>
                <a:lnTo>
                  <a:pt x="192637" y="127502"/>
                </a:lnTo>
                <a:lnTo>
                  <a:pt x="198274" y="120065"/>
                </a:lnTo>
                <a:lnTo>
                  <a:pt x="203303" y="113837"/>
                </a:lnTo>
                <a:lnTo>
                  <a:pt x="207925" y="108415"/>
                </a:lnTo>
                <a:lnTo>
                  <a:pt x="213547" y="100990"/>
                </a:lnTo>
                <a:lnTo>
                  <a:pt x="226566" y="82581"/>
                </a:lnTo>
                <a:lnTo>
                  <a:pt x="232324" y="74878"/>
                </a:lnTo>
                <a:lnTo>
                  <a:pt x="237432" y="68473"/>
                </a:lnTo>
                <a:lnTo>
                  <a:pt x="242108" y="62932"/>
                </a:lnTo>
                <a:lnTo>
                  <a:pt x="246495" y="59239"/>
                </a:lnTo>
                <a:lnTo>
                  <a:pt x="250690" y="56776"/>
                </a:lnTo>
                <a:lnTo>
                  <a:pt x="262889" y="51852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99"/>
          <p:cNvSpPr/>
          <p:nvPr/>
        </p:nvSpPr>
        <p:spPr bwMode="auto">
          <a:xfrm>
            <a:off x="5823773" y="3771900"/>
            <a:ext cx="139324" cy="251460"/>
          </a:xfrm>
          <a:custGeom>
            <a:avLst/>
            <a:gdLst/>
            <a:ahLst/>
            <a:cxnLst/>
            <a:rect l="0" t="0" r="0" b="0"/>
            <a:pathLst>
              <a:path w="139324" h="251460">
                <a:moveTo>
                  <a:pt x="16956" y="0"/>
                </a:moveTo>
                <a:lnTo>
                  <a:pt x="16956" y="35591"/>
                </a:lnTo>
                <a:lnTo>
                  <a:pt x="15686" y="44047"/>
                </a:lnTo>
                <a:lnTo>
                  <a:pt x="13570" y="54764"/>
                </a:lnTo>
                <a:lnTo>
                  <a:pt x="7831" y="80219"/>
                </a:lnTo>
                <a:lnTo>
                  <a:pt x="1048" y="108466"/>
                </a:lnTo>
                <a:lnTo>
                  <a:pt x="0" y="119301"/>
                </a:lnTo>
                <a:lnTo>
                  <a:pt x="573" y="127794"/>
                </a:lnTo>
                <a:lnTo>
                  <a:pt x="2224" y="134725"/>
                </a:lnTo>
                <a:lnTo>
                  <a:pt x="10616" y="174821"/>
                </a:lnTo>
                <a:lnTo>
                  <a:pt x="13999" y="187667"/>
                </a:lnTo>
                <a:lnTo>
                  <a:pt x="17525" y="198771"/>
                </a:lnTo>
                <a:lnTo>
                  <a:pt x="21146" y="208714"/>
                </a:lnTo>
                <a:lnTo>
                  <a:pt x="24829" y="215342"/>
                </a:lnTo>
                <a:lnTo>
                  <a:pt x="28555" y="219761"/>
                </a:lnTo>
                <a:lnTo>
                  <a:pt x="32309" y="222708"/>
                </a:lnTo>
                <a:lnTo>
                  <a:pt x="36081" y="225942"/>
                </a:lnTo>
                <a:lnTo>
                  <a:pt x="39867" y="229368"/>
                </a:lnTo>
                <a:lnTo>
                  <a:pt x="47459" y="236561"/>
                </a:lnTo>
                <a:lnTo>
                  <a:pt x="55067" y="243991"/>
                </a:lnTo>
                <a:lnTo>
                  <a:pt x="58873" y="246481"/>
                </a:lnTo>
                <a:lnTo>
                  <a:pt x="62681" y="248140"/>
                </a:lnTo>
                <a:lnTo>
                  <a:pt x="66490" y="249247"/>
                </a:lnTo>
                <a:lnTo>
                  <a:pt x="70298" y="248714"/>
                </a:lnTo>
                <a:lnTo>
                  <a:pt x="74108" y="247089"/>
                </a:lnTo>
                <a:lnTo>
                  <a:pt x="77918" y="244736"/>
                </a:lnTo>
                <a:lnTo>
                  <a:pt x="81727" y="241897"/>
                </a:lnTo>
                <a:lnTo>
                  <a:pt x="85537" y="238735"/>
                </a:lnTo>
                <a:lnTo>
                  <a:pt x="94709" y="230601"/>
                </a:lnTo>
                <a:lnTo>
                  <a:pt x="99349" y="226103"/>
                </a:lnTo>
                <a:lnTo>
                  <a:pt x="112677" y="212866"/>
                </a:lnTo>
                <a:lnTo>
                  <a:pt x="115060" y="209220"/>
                </a:lnTo>
                <a:lnTo>
                  <a:pt x="117708" y="201783"/>
                </a:lnTo>
                <a:lnTo>
                  <a:pt x="120955" y="195482"/>
                </a:lnTo>
                <a:lnTo>
                  <a:pt x="125659" y="187471"/>
                </a:lnTo>
                <a:lnTo>
                  <a:pt x="131335" y="178320"/>
                </a:lnTo>
                <a:lnTo>
                  <a:pt x="135119" y="168410"/>
                </a:lnTo>
                <a:lnTo>
                  <a:pt x="137641" y="157993"/>
                </a:lnTo>
                <a:lnTo>
                  <a:pt x="139323" y="147239"/>
                </a:lnTo>
                <a:lnTo>
                  <a:pt x="139174" y="140069"/>
                </a:lnTo>
                <a:lnTo>
                  <a:pt x="137805" y="135289"/>
                </a:lnTo>
                <a:lnTo>
                  <a:pt x="135622" y="132103"/>
                </a:lnTo>
                <a:lnTo>
                  <a:pt x="133197" y="125175"/>
                </a:lnTo>
                <a:lnTo>
                  <a:pt x="132550" y="121550"/>
                </a:lnTo>
                <a:lnTo>
                  <a:pt x="130849" y="119133"/>
                </a:lnTo>
                <a:lnTo>
                  <a:pt x="128445" y="117522"/>
                </a:lnTo>
                <a:lnTo>
                  <a:pt x="125572" y="116448"/>
                </a:lnTo>
                <a:lnTo>
                  <a:pt x="122387" y="117002"/>
                </a:lnTo>
                <a:lnTo>
                  <a:pt x="118994" y="118641"/>
                </a:lnTo>
                <a:lnTo>
                  <a:pt x="110489" y="124329"/>
                </a:lnTo>
                <a:lnTo>
                  <a:pt x="108522" y="126066"/>
                </a:lnTo>
                <a:lnTo>
                  <a:pt x="102949" y="131382"/>
                </a:lnTo>
                <a:lnTo>
                  <a:pt x="92671" y="141515"/>
                </a:lnTo>
                <a:lnTo>
                  <a:pt x="90293" y="145143"/>
                </a:lnTo>
                <a:lnTo>
                  <a:pt x="87651" y="152562"/>
                </a:lnTo>
                <a:lnTo>
                  <a:pt x="85676" y="156317"/>
                </a:lnTo>
                <a:lnTo>
                  <a:pt x="83090" y="160091"/>
                </a:lnTo>
                <a:lnTo>
                  <a:pt x="80095" y="163877"/>
                </a:lnTo>
                <a:lnTo>
                  <a:pt x="76829" y="167671"/>
                </a:lnTo>
                <a:lnTo>
                  <a:pt x="73382" y="171471"/>
                </a:lnTo>
                <a:lnTo>
                  <a:pt x="69813" y="175274"/>
                </a:lnTo>
                <a:lnTo>
                  <a:pt x="67434" y="179079"/>
                </a:lnTo>
                <a:lnTo>
                  <a:pt x="64791" y="186694"/>
                </a:lnTo>
                <a:lnTo>
                  <a:pt x="57235" y="210256"/>
                </a:lnTo>
                <a:lnTo>
                  <a:pt x="55239" y="218911"/>
                </a:lnTo>
                <a:lnTo>
                  <a:pt x="53908" y="227220"/>
                </a:lnTo>
                <a:lnTo>
                  <a:pt x="51247" y="25145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00"/>
          <p:cNvSpPr/>
          <p:nvPr/>
        </p:nvSpPr>
        <p:spPr bwMode="auto">
          <a:xfrm>
            <a:off x="5955029" y="3771900"/>
            <a:ext cx="120533" cy="137075"/>
          </a:xfrm>
          <a:custGeom>
            <a:avLst/>
            <a:gdLst/>
            <a:ahLst/>
            <a:cxnLst/>
            <a:rect l="0" t="0" r="0" b="0"/>
            <a:pathLst>
              <a:path w="120533" h="137075">
                <a:moveTo>
                  <a:pt x="45721" y="0"/>
                </a:moveTo>
                <a:lnTo>
                  <a:pt x="39653" y="0"/>
                </a:lnTo>
                <a:lnTo>
                  <a:pt x="37865" y="1270"/>
                </a:lnTo>
                <a:lnTo>
                  <a:pt x="36674" y="3386"/>
                </a:lnTo>
                <a:lnTo>
                  <a:pt x="35879" y="6067"/>
                </a:lnTo>
                <a:lnTo>
                  <a:pt x="35349" y="12934"/>
                </a:lnTo>
                <a:lnTo>
                  <a:pt x="34996" y="22593"/>
                </a:lnTo>
                <a:lnTo>
                  <a:pt x="34761" y="34112"/>
                </a:lnTo>
                <a:lnTo>
                  <a:pt x="33335" y="46871"/>
                </a:lnTo>
                <a:lnTo>
                  <a:pt x="31114" y="60457"/>
                </a:lnTo>
                <a:lnTo>
                  <a:pt x="28362" y="74595"/>
                </a:lnTo>
                <a:lnTo>
                  <a:pt x="26529" y="86559"/>
                </a:lnTo>
                <a:lnTo>
                  <a:pt x="25306" y="97076"/>
                </a:lnTo>
                <a:lnTo>
                  <a:pt x="24491" y="106627"/>
                </a:lnTo>
                <a:lnTo>
                  <a:pt x="25217" y="114265"/>
                </a:lnTo>
                <a:lnTo>
                  <a:pt x="26972" y="120626"/>
                </a:lnTo>
                <a:lnTo>
                  <a:pt x="32845" y="133894"/>
                </a:lnTo>
                <a:lnTo>
                  <a:pt x="34597" y="134982"/>
                </a:lnTo>
                <a:lnTo>
                  <a:pt x="37035" y="135708"/>
                </a:lnTo>
                <a:lnTo>
                  <a:pt x="39930" y="136192"/>
                </a:lnTo>
                <a:lnTo>
                  <a:pt x="44400" y="136514"/>
                </a:lnTo>
                <a:lnTo>
                  <a:pt x="49920" y="136729"/>
                </a:lnTo>
                <a:lnTo>
                  <a:pt x="70963" y="137074"/>
                </a:lnTo>
                <a:lnTo>
                  <a:pt x="75249" y="135833"/>
                </a:lnTo>
                <a:lnTo>
                  <a:pt x="79376" y="133735"/>
                </a:lnTo>
                <a:lnTo>
                  <a:pt x="83397" y="131067"/>
                </a:lnTo>
                <a:lnTo>
                  <a:pt x="87349" y="129288"/>
                </a:lnTo>
                <a:lnTo>
                  <a:pt x="91253" y="128101"/>
                </a:lnTo>
                <a:lnTo>
                  <a:pt x="95125" y="127311"/>
                </a:lnTo>
                <a:lnTo>
                  <a:pt x="97707" y="125514"/>
                </a:lnTo>
                <a:lnTo>
                  <a:pt x="99428" y="123045"/>
                </a:lnTo>
                <a:lnTo>
                  <a:pt x="100576" y="120130"/>
                </a:lnTo>
                <a:lnTo>
                  <a:pt x="102611" y="118186"/>
                </a:lnTo>
                <a:lnTo>
                  <a:pt x="105237" y="116891"/>
                </a:lnTo>
                <a:lnTo>
                  <a:pt x="108258" y="116027"/>
                </a:lnTo>
                <a:lnTo>
                  <a:pt x="110272" y="114181"/>
                </a:lnTo>
                <a:lnTo>
                  <a:pt x="111615" y="111681"/>
                </a:lnTo>
                <a:lnTo>
                  <a:pt x="112510" y="108744"/>
                </a:lnTo>
                <a:lnTo>
                  <a:pt x="114377" y="104245"/>
                </a:lnTo>
                <a:lnTo>
                  <a:pt x="116891" y="98707"/>
                </a:lnTo>
                <a:lnTo>
                  <a:pt x="119838" y="92474"/>
                </a:lnTo>
                <a:lnTo>
                  <a:pt x="120532" y="85780"/>
                </a:lnTo>
                <a:lnTo>
                  <a:pt x="119725" y="78776"/>
                </a:lnTo>
                <a:lnTo>
                  <a:pt x="115372" y="61421"/>
                </a:lnTo>
                <a:lnTo>
                  <a:pt x="113745" y="58727"/>
                </a:lnTo>
                <a:lnTo>
                  <a:pt x="111390" y="55661"/>
                </a:lnTo>
                <a:lnTo>
                  <a:pt x="108550" y="52347"/>
                </a:lnTo>
                <a:lnTo>
                  <a:pt x="105387" y="48868"/>
                </a:lnTo>
                <a:lnTo>
                  <a:pt x="98486" y="41616"/>
                </a:lnTo>
                <a:lnTo>
                  <a:pt x="94867" y="39173"/>
                </a:lnTo>
                <a:lnTo>
                  <a:pt x="91185" y="37546"/>
                </a:lnTo>
                <a:lnTo>
                  <a:pt x="87461" y="36460"/>
                </a:lnTo>
                <a:lnTo>
                  <a:pt x="83707" y="34467"/>
                </a:lnTo>
                <a:lnTo>
                  <a:pt x="79935" y="31868"/>
                </a:lnTo>
                <a:lnTo>
                  <a:pt x="76150" y="28865"/>
                </a:lnTo>
                <a:lnTo>
                  <a:pt x="72357" y="26863"/>
                </a:lnTo>
                <a:lnTo>
                  <a:pt x="68558" y="25529"/>
                </a:lnTo>
                <a:lnTo>
                  <a:pt x="64755" y="24639"/>
                </a:lnTo>
                <a:lnTo>
                  <a:pt x="60951" y="22776"/>
                </a:lnTo>
                <a:lnTo>
                  <a:pt x="57144" y="20263"/>
                </a:lnTo>
                <a:lnTo>
                  <a:pt x="53336" y="17319"/>
                </a:lnTo>
                <a:lnTo>
                  <a:pt x="49528" y="15356"/>
                </a:lnTo>
                <a:lnTo>
                  <a:pt x="45719" y="14047"/>
                </a:lnTo>
                <a:lnTo>
                  <a:pt x="41909" y="13175"/>
                </a:lnTo>
                <a:lnTo>
                  <a:pt x="35559" y="12593"/>
                </a:lnTo>
                <a:lnTo>
                  <a:pt x="27517" y="12205"/>
                </a:lnTo>
                <a:lnTo>
                  <a:pt x="0" y="114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01"/>
          <p:cNvSpPr/>
          <p:nvPr/>
        </p:nvSpPr>
        <p:spPr bwMode="auto">
          <a:xfrm>
            <a:off x="2651801" y="4149089"/>
            <a:ext cx="159823" cy="274262"/>
          </a:xfrm>
          <a:custGeom>
            <a:avLst/>
            <a:gdLst/>
            <a:ahLst/>
            <a:cxnLst/>
            <a:rect l="0" t="0" r="0" b="0"/>
            <a:pathLst>
              <a:path w="159823" h="274262">
                <a:moveTo>
                  <a:pt x="11388" y="0"/>
                </a:moveTo>
                <a:lnTo>
                  <a:pt x="11388" y="58687"/>
                </a:lnTo>
                <a:lnTo>
                  <a:pt x="10119" y="67064"/>
                </a:lnTo>
                <a:lnTo>
                  <a:pt x="8002" y="73920"/>
                </a:lnTo>
                <a:lnTo>
                  <a:pt x="5321" y="79760"/>
                </a:lnTo>
                <a:lnTo>
                  <a:pt x="3533" y="86193"/>
                </a:lnTo>
                <a:lnTo>
                  <a:pt x="2342" y="93022"/>
                </a:lnTo>
                <a:lnTo>
                  <a:pt x="1547" y="100115"/>
                </a:lnTo>
                <a:lnTo>
                  <a:pt x="1018" y="109924"/>
                </a:lnTo>
                <a:lnTo>
                  <a:pt x="429" y="134368"/>
                </a:lnTo>
                <a:lnTo>
                  <a:pt x="0" y="173678"/>
                </a:lnTo>
                <a:lnTo>
                  <a:pt x="1256" y="179285"/>
                </a:lnTo>
                <a:lnTo>
                  <a:pt x="3364" y="185563"/>
                </a:lnTo>
                <a:lnTo>
                  <a:pt x="6039" y="192289"/>
                </a:lnTo>
                <a:lnTo>
                  <a:pt x="7822" y="199313"/>
                </a:lnTo>
                <a:lnTo>
                  <a:pt x="9011" y="206535"/>
                </a:lnTo>
                <a:lnTo>
                  <a:pt x="9803" y="213890"/>
                </a:lnTo>
                <a:lnTo>
                  <a:pt x="11602" y="220064"/>
                </a:lnTo>
                <a:lnTo>
                  <a:pt x="14071" y="225449"/>
                </a:lnTo>
                <a:lnTo>
                  <a:pt x="16987" y="230309"/>
                </a:lnTo>
                <a:lnTo>
                  <a:pt x="20201" y="234820"/>
                </a:lnTo>
                <a:lnTo>
                  <a:pt x="23613" y="239097"/>
                </a:lnTo>
                <a:lnTo>
                  <a:pt x="27158" y="243218"/>
                </a:lnTo>
                <a:lnTo>
                  <a:pt x="30792" y="247236"/>
                </a:lnTo>
                <a:lnTo>
                  <a:pt x="38216" y="255086"/>
                </a:lnTo>
                <a:lnTo>
                  <a:pt x="49535" y="266646"/>
                </a:lnTo>
                <a:lnTo>
                  <a:pt x="53330" y="269204"/>
                </a:lnTo>
                <a:lnTo>
                  <a:pt x="57129" y="270910"/>
                </a:lnTo>
                <a:lnTo>
                  <a:pt x="60933" y="272046"/>
                </a:lnTo>
                <a:lnTo>
                  <a:pt x="64738" y="272805"/>
                </a:lnTo>
                <a:lnTo>
                  <a:pt x="68545" y="273310"/>
                </a:lnTo>
                <a:lnTo>
                  <a:pt x="72353" y="273647"/>
                </a:lnTo>
                <a:lnTo>
                  <a:pt x="76161" y="273872"/>
                </a:lnTo>
                <a:lnTo>
                  <a:pt x="83780" y="274121"/>
                </a:lnTo>
                <a:lnTo>
                  <a:pt x="95209" y="274261"/>
                </a:lnTo>
                <a:lnTo>
                  <a:pt x="97749" y="273011"/>
                </a:lnTo>
                <a:lnTo>
                  <a:pt x="99442" y="270907"/>
                </a:lnTo>
                <a:lnTo>
                  <a:pt x="100571" y="268235"/>
                </a:lnTo>
                <a:lnTo>
                  <a:pt x="102593" y="266453"/>
                </a:lnTo>
                <a:lnTo>
                  <a:pt x="105212" y="265266"/>
                </a:lnTo>
                <a:lnTo>
                  <a:pt x="108228" y="264474"/>
                </a:lnTo>
                <a:lnTo>
                  <a:pt x="111508" y="262676"/>
                </a:lnTo>
                <a:lnTo>
                  <a:pt x="114965" y="260208"/>
                </a:lnTo>
                <a:lnTo>
                  <a:pt x="118539" y="257292"/>
                </a:lnTo>
                <a:lnTo>
                  <a:pt x="122193" y="254078"/>
                </a:lnTo>
                <a:lnTo>
                  <a:pt x="125898" y="250666"/>
                </a:lnTo>
                <a:lnTo>
                  <a:pt x="133402" y="243487"/>
                </a:lnTo>
                <a:lnTo>
                  <a:pt x="140970" y="236063"/>
                </a:lnTo>
                <a:lnTo>
                  <a:pt x="143496" y="232306"/>
                </a:lnTo>
                <a:lnTo>
                  <a:pt x="146303" y="224744"/>
                </a:lnTo>
                <a:lnTo>
                  <a:pt x="148322" y="219679"/>
                </a:lnTo>
                <a:lnTo>
                  <a:pt x="150937" y="213763"/>
                </a:lnTo>
                <a:lnTo>
                  <a:pt x="153951" y="207279"/>
                </a:lnTo>
                <a:lnTo>
                  <a:pt x="155960" y="201686"/>
                </a:lnTo>
                <a:lnTo>
                  <a:pt x="157300" y="196687"/>
                </a:lnTo>
                <a:lnTo>
                  <a:pt x="159449" y="185608"/>
                </a:lnTo>
                <a:lnTo>
                  <a:pt x="159822" y="177621"/>
                </a:lnTo>
                <a:lnTo>
                  <a:pt x="158604" y="174294"/>
                </a:lnTo>
                <a:lnTo>
                  <a:pt x="153864" y="167211"/>
                </a:lnTo>
                <a:lnTo>
                  <a:pt x="150124" y="162151"/>
                </a:lnTo>
                <a:lnTo>
                  <a:pt x="145862" y="157581"/>
                </a:lnTo>
                <a:lnTo>
                  <a:pt x="138846" y="150366"/>
                </a:lnTo>
                <a:lnTo>
                  <a:pt x="135730" y="149774"/>
                </a:lnTo>
                <a:lnTo>
                  <a:pt x="131113" y="149380"/>
                </a:lnTo>
                <a:lnTo>
                  <a:pt x="125495" y="149117"/>
                </a:lnTo>
                <a:lnTo>
                  <a:pt x="120479" y="150211"/>
                </a:lnTo>
                <a:lnTo>
                  <a:pt x="115866" y="152211"/>
                </a:lnTo>
                <a:lnTo>
                  <a:pt x="111520" y="154814"/>
                </a:lnTo>
                <a:lnTo>
                  <a:pt x="106083" y="157820"/>
                </a:lnTo>
                <a:lnTo>
                  <a:pt x="93268" y="164546"/>
                </a:lnTo>
                <a:lnTo>
                  <a:pt x="87565" y="169387"/>
                </a:lnTo>
                <a:lnTo>
                  <a:pt x="82493" y="175155"/>
                </a:lnTo>
                <a:lnTo>
                  <a:pt x="77841" y="181540"/>
                </a:lnTo>
                <a:lnTo>
                  <a:pt x="73471" y="187067"/>
                </a:lnTo>
                <a:lnTo>
                  <a:pt x="69286" y="192021"/>
                </a:lnTo>
                <a:lnTo>
                  <a:pt x="65227" y="196594"/>
                </a:lnTo>
                <a:lnTo>
                  <a:pt x="57330" y="205062"/>
                </a:lnTo>
                <a:lnTo>
                  <a:pt x="53446" y="209098"/>
                </a:lnTo>
                <a:lnTo>
                  <a:pt x="50857" y="213059"/>
                </a:lnTo>
                <a:lnTo>
                  <a:pt x="47980" y="220846"/>
                </a:lnTo>
                <a:lnTo>
                  <a:pt x="46702" y="228541"/>
                </a:lnTo>
                <a:lnTo>
                  <a:pt x="46133" y="236194"/>
                </a:lnTo>
                <a:lnTo>
                  <a:pt x="45881" y="243829"/>
                </a:lnTo>
                <a:lnTo>
                  <a:pt x="45738" y="255267"/>
                </a:lnTo>
                <a:lnTo>
                  <a:pt x="46989" y="257808"/>
                </a:lnTo>
                <a:lnTo>
                  <a:pt x="49092" y="259502"/>
                </a:lnTo>
                <a:lnTo>
                  <a:pt x="57109" y="2628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02"/>
          <p:cNvSpPr/>
          <p:nvPr/>
        </p:nvSpPr>
        <p:spPr bwMode="auto">
          <a:xfrm>
            <a:off x="2816624" y="4082420"/>
            <a:ext cx="109414" cy="191844"/>
          </a:xfrm>
          <a:custGeom>
            <a:avLst/>
            <a:gdLst/>
            <a:ahLst/>
            <a:cxnLst/>
            <a:rect l="0" t="0" r="0" b="0"/>
            <a:pathLst>
              <a:path w="109414" h="191844">
                <a:moveTo>
                  <a:pt x="6586" y="20950"/>
                </a:moveTo>
                <a:lnTo>
                  <a:pt x="6586" y="27017"/>
                </a:lnTo>
                <a:lnTo>
                  <a:pt x="5315" y="31345"/>
                </a:lnTo>
                <a:lnTo>
                  <a:pt x="3199" y="36770"/>
                </a:lnTo>
                <a:lnTo>
                  <a:pt x="518" y="42926"/>
                </a:lnTo>
                <a:lnTo>
                  <a:pt x="0" y="50840"/>
                </a:lnTo>
                <a:lnTo>
                  <a:pt x="925" y="59927"/>
                </a:lnTo>
                <a:lnTo>
                  <a:pt x="2812" y="69794"/>
                </a:lnTo>
                <a:lnTo>
                  <a:pt x="4070" y="80183"/>
                </a:lnTo>
                <a:lnTo>
                  <a:pt x="4909" y="90919"/>
                </a:lnTo>
                <a:lnTo>
                  <a:pt x="5840" y="110467"/>
                </a:lnTo>
                <a:lnTo>
                  <a:pt x="6254" y="123388"/>
                </a:lnTo>
                <a:lnTo>
                  <a:pt x="7635" y="131152"/>
                </a:lnTo>
                <a:lnTo>
                  <a:pt x="9825" y="140138"/>
                </a:lnTo>
                <a:lnTo>
                  <a:pt x="12555" y="149938"/>
                </a:lnTo>
                <a:lnTo>
                  <a:pt x="14375" y="157742"/>
                </a:lnTo>
                <a:lnTo>
                  <a:pt x="15589" y="164214"/>
                </a:lnTo>
                <a:lnTo>
                  <a:pt x="16398" y="169800"/>
                </a:lnTo>
                <a:lnTo>
                  <a:pt x="18207" y="173523"/>
                </a:lnTo>
                <a:lnTo>
                  <a:pt x="20683" y="176005"/>
                </a:lnTo>
                <a:lnTo>
                  <a:pt x="23604" y="177660"/>
                </a:lnTo>
                <a:lnTo>
                  <a:pt x="25551" y="180033"/>
                </a:lnTo>
                <a:lnTo>
                  <a:pt x="26849" y="182885"/>
                </a:lnTo>
                <a:lnTo>
                  <a:pt x="27715" y="186057"/>
                </a:lnTo>
                <a:lnTo>
                  <a:pt x="29562" y="188171"/>
                </a:lnTo>
                <a:lnTo>
                  <a:pt x="32063" y="189581"/>
                </a:lnTo>
                <a:lnTo>
                  <a:pt x="35001" y="190520"/>
                </a:lnTo>
                <a:lnTo>
                  <a:pt x="38229" y="191147"/>
                </a:lnTo>
                <a:lnTo>
                  <a:pt x="41651" y="191564"/>
                </a:lnTo>
                <a:lnTo>
                  <a:pt x="45203" y="191843"/>
                </a:lnTo>
                <a:lnTo>
                  <a:pt x="48840" y="190758"/>
                </a:lnTo>
                <a:lnTo>
                  <a:pt x="52535" y="188765"/>
                </a:lnTo>
                <a:lnTo>
                  <a:pt x="61523" y="182509"/>
                </a:lnTo>
                <a:lnTo>
                  <a:pt x="63531" y="181996"/>
                </a:lnTo>
                <a:lnTo>
                  <a:pt x="66139" y="181654"/>
                </a:lnTo>
                <a:lnTo>
                  <a:pt x="69148" y="181426"/>
                </a:lnTo>
                <a:lnTo>
                  <a:pt x="72424" y="180003"/>
                </a:lnTo>
                <a:lnTo>
                  <a:pt x="75878" y="177786"/>
                </a:lnTo>
                <a:lnTo>
                  <a:pt x="79450" y="175037"/>
                </a:lnTo>
                <a:lnTo>
                  <a:pt x="83102" y="171935"/>
                </a:lnTo>
                <a:lnTo>
                  <a:pt x="86807" y="168596"/>
                </a:lnTo>
                <a:lnTo>
                  <a:pt x="90546" y="165101"/>
                </a:lnTo>
                <a:lnTo>
                  <a:pt x="93039" y="161500"/>
                </a:lnTo>
                <a:lnTo>
                  <a:pt x="94701" y="157830"/>
                </a:lnTo>
                <a:lnTo>
                  <a:pt x="95810" y="154113"/>
                </a:lnTo>
                <a:lnTo>
                  <a:pt x="96548" y="150365"/>
                </a:lnTo>
                <a:lnTo>
                  <a:pt x="97041" y="146597"/>
                </a:lnTo>
                <a:lnTo>
                  <a:pt x="97369" y="142814"/>
                </a:lnTo>
                <a:lnTo>
                  <a:pt x="98858" y="139023"/>
                </a:lnTo>
                <a:lnTo>
                  <a:pt x="101120" y="135225"/>
                </a:lnTo>
                <a:lnTo>
                  <a:pt x="103899" y="131423"/>
                </a:lnTo>
                <a:lnTo>
                  <a:pt x="105751" y="127619"/>
                </a:lnTo>
                <a:lnTo>
                  <a:pt x="106986" y="123812"/>
                </a:lnTo>
                <a:lnTo>
                  <a:pt x="107809" y="120005"/>
                </a:lnTo>
                <a:lnTo>
                  <a:pt x="108358" y="116196"/>
                </a:lnTo>
                <a:lnTo>
                  <a:pt x="108724" y="112387"/>
                </a:lnTo>
                <a:lnTo>
                  <a:pt x="108968" y="108578"/>
                </a:lnTo>
                <a:lnTo>
                  <a:pt x="109130" y="104768"/>
                </a:lnTo>
                <a:lnTo>
                  <a:pt x="109311" y="97149"/>
                </a:lnTo>
                <a:lnTo>
                  <a:pt x="109413" y="85719"/>
                </a:lnTo>
                <a:lnTo>
                  <a:pt x="108157" y="81909"/>
                </a:lnTo>
                <a:lnTo>
                  <a:pt x="106050" y="78100"/>
                </a:lnTo>
                <a:lnTo>
                  <a:pt x="103375" y="74289"/>
                </a:lnTo>
                <a:lnTo>
                  <a:pt x="100322" y="66669"/>
                </a:lnTo>
                <a:lnTo>
                  <a:pt x="97016" y="56509"/>
                </a:lnTo>
                <a:lnTo>
                  <a:pt x="93543" y="44656"/>
                </a:lnTo>
                <a:lnTo>
                  <a:pt x="91227" y="35484"/>
                </a:lnTo>
                <a:lnTo>
                  <a:pt x="89683" y="28099"/>
                </a:lnTo>
                <a:lnTo>
                  <a:pt x="88654" y="21906"/>
                </a:lnTo>
                <a:lnTo>
                  <a:pt x="86698" y="17777"/>
                </a:lnTo>
                <a:lnTo>
                  <a:pt x="84124" y="15024"/>
                </a:lnTo>
                <a:lnTo>
                  <a:pt x="81138" y="13190"/>
                </a:lnTo>
                <a:lnTo>
                  <a:pt x="77877" y="10696"/>
                </a:lnTo>
                <a:lnTo>
                  <a:pt x="74433" y="7764"/>
                </a:lnTo>
                <a:lnTo>
                  <a:pt x="70867" y="4539"/>
                </a:lnTo>
                <a:lnTo>
                  <a:pt x="67220" y="2389"/>
                </a:lnTo>
                <a:lnTo>
                  <a:pt x="63518" y="956"/>
                </a:lnTo>
                <a:lnTo>
                  <a:pt x="59781" y="0"/>
                </a:lnTo>
                <a:lnTo>
                  <a:pt x="56019" y="633"/>
                </a:lnTo>
                <a:lnTo>
                  <a:pt x="52241" y="2326"/>
                </a:lnTo>
                <a:lnTo>
                  <a:pt x="40876" y="951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angle of an equiangular triangle has measure 60.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276600"/>
            <a:ext cx="23622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9"/>
          <p:cNvSpPr/>
          <p:nvPr/>
        </p:nvSpPr>
        <p:spPr bwMode="auto">
          <a:xfrm>
            <a:off x="1908810" y="5052530"/>
            <a:ext cx="189435" cy="342430"/>
          </a:xfrm>
          <a:custGeom>
            <a:avLst/>
            <a:gdLst/>
            <a:ahLst/>
            <a:cxnLst/>
            <a:rect l="0" t="0" r="0" b="0"/>
            <a:pathLst>
              <a:path w="189435" h="342430">
                <a:moveTo>
                  <a:pt x="0" y="10959"/>
                </a:moveTo>
                <a:lnTo>
                  <a:pt x="0" y="1118"/>
                </a:lnTo>
                <a:lnTo>
                  <a:pt x="1270" y="589"/>
                </a:lnTo>
                <a:lnTo>
                  <a:pt x="6067" y="0"/>
                </a:lnTo>
                <a:lnTo>
                  <a:pt x="11665" y="1113"/>
                </a:lnTo>
                <a:lnTo>
                  <a:pt x="19207" y="3125"/>
                </a:lnTo>
                <a:lnTo>
                  <a:pt x="28044" y="5737"/>
                </a:lnTo>
                <a:lnTo>
                  <a:pt x="36476" y="7477"/>
                </a:lnTo>
                <a:lnTo>
                  <a:pt x="44637" y="8638"/>
                </a:lnTo>
                <a:lnTo>
                  <a:pt x="52618" y="9412"/>
                </a:lnTo>
                <a:lnTo>
                  <a:pt x="59209" y="9928"/>
                </a:lnTo>
                <a:lnTo>
                  <a:pt x="64872" y="10272"/>
                </a:lnTo>
                <a:lnTo>
                  <a:pt x="69918" y="10501"/>
                </a:lnTo>
                <a:lnTo>
                  <a:pt x="74552" y="11924"/>
                </a:lnTo>
                <a:lnTo>
                  <a:pt x="78911" y="14142"/>
                </a:lnTo>
                <a:lnTo>
                  <a:pt x="83087" y="16891"/>
                </a:lnTo>
                <a:lnTo>
                  <a:pt x="87141" y="18724"/>
                </a:lnTo>
                <a:lnTo>
                  <a:pt x="91114" y="19946"/>
                </a:lnTo>
                <a:lnTo>
                  <a:pt x="95033" y="20760"/>
                </a:lnTo>
                <a:lnTo>
                  <a:pt x="98915" y="21304"/>
                </a:lnTo>
                <a:lnTo>
                  <a:pt x="102773" y="21666"/>
                </a:lnTo>
                <a:lnTo>
                  <a:pt x="106615" y="21907"/>
                </a:lnTo>
                <a:lnTo>
                  <a:pt x="111717" y="24608"/>
                </a:lnTo>
                <a:lnTo>
                  <a:pt x="117658" y="28948"/>
                </a:lnTo>
                <a:lnTo>
                  <a:pt x="124158" y="34382"/>
                </a:lnTo>
                <a:lnTo>
                  <a:pt x="129762" y="40545"/>
                </a:lnTo>
                <a:lnTo>
                  <a:pt x="134768" y="47193"/>
                </a:lnTo>
                <a:lnTo>
                  <a:pt x="139375" y="54165"/>
                </a:lnTo>
                <a:lnTo>
                  <a:pt x="143717" y="60083"/>
                </a:lnTo>
                <a:lnTo>
                  <a:pt x="147881" y="65299"/>
                </a:lnTo>
                <a:lnTo>
                  <a:pt x="151927" y="70046"/>
                </a:lnTo>
                <a:lnTo>
                  <a:pt x="155895" y="74480"/>
                </a:lnTo>
                <a:lnTo>
                  <a:pt x="163690" y="82794"/>
                </a:lnTo>
                <a:lnTo>
                  <a:pt x="166276" y="86789"/>
                </a:lnTo>
                <a:lnTo>
                  <a:pt x="169150" y="94615"/>
                </a:lnTo>
                <a:lnTo>
                  <a:pt x="176836" y="124364"/>
                </a:lnTo>
                <a:lnTo>
                  <a:pt x="178851" y="133553"/>
                </a:lnTo>
                <a:lnTo>
                  <a:pt x="180194" y="140948"/>
                </a:lnTo>
                <a:lnTo>
                  <a:pt x="181089" y="147149"/>
                </a:lnTo>
                <a:lnTo>
                  <a:pt x="181686" y="153822"/>
                </a:lnTo>
                <a:lnTo>
                  <a:pt x="182084" y="160811"/>
                </a:lnTo>
                <a:lnTo>
                  <a:pt x="182526" y="174080"/>
                </a:lnTo>
                <a:lnTo>
                  <a:pt x="182722" y="184211"/>
                </a:lnTo>
                <a:lnTo>
                  <a:pt x="184045" y="191230"/>
                </a:lnTo>
                <a:lnTo>
                  <a:pt x="186197" y="199720"/>
                </a:lnTo>
                <a:lnTo>
                  <a:pt x="188901" y="209190"/>
                </a:lnTo>
                <a:lnTo>
                  <a:pt x="189434" y="216773"/>
                </a:lnTo>
                <a:lnTo>
                  <a:pt x="188519" y="223098"/>
                </a:lnTo>
                <a:lnTo>
                  <a:pt x="186639" y="228585"/>
                </a:lnTo>
                <a:lnTo>
                  <a:pt x="185386" y="237323"/>
                </a:lnTo>
                <a:lnTo>
                  <a:pt x="184550" y="248229"/>
                </a:lnTo>
                <a:lnTo>
                  <a:pt x="183994" y="260579"/>
                </a:lnTo>
                <a:lnTo>
                  <a:pt x="182352" y="270083"/>
                </a:lnTo>
                <a:lnTo>
                  <a:pt x="179988" y="277688"/>
                </a:lnTo>
                <a:lnTo>
                  <a:pt x="177142" y="284029"/>
                </a:lnTo>
                <a:lnTo>
                  <a:pt x="173980" y="294460"/>
                </a:lnTo>
                <a:lnTo>
                  <a:pt x="172574" y="303330"/>
                </a:lnTo>
                <a:lnTo>
                  <a:pt x="171949" y="311505"/>
                </a:lnTo>
                <a:lnTo>
                  <a:pt x="170513" y="315463"/>
                </a:lnTo>
                <a:lnTo>
                  <a:pt x="165530" y="323248"/>
                </a:lnTo>
                <a:lnTo>
                  <a:pt x="160503" y="330319"/>
                </a:lnTo>
                <a:lnTo>
                  <a:pt x="160235" y="334084"/>
                </a:lnTo>
                <a:lnTo>
                  <a:pt x="160020" y="3424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70"/>
          <p:cNvSpPr/>
          <p:nvPr/>
        </p:nvSpPr>
        <p:spPr bwMode="auto">
          <a:xfrm>
            <a:off x="3429000" y="5052774"/>
            <a:ext cx="297180" cy="342186"/>
          </a:xfrm>
          <a:custGeom>
            <a:avLst/>
            <a:gdLst/>
            <a:ahLst/>
            <a:cxnLst/>
            <a:rect l="0" t="0" r="0" b="0"/>
            <a:pathLst>
              <a:path w="297180" h="342186">
                <a:moveTo>
                  <a:pt x="0" y="342185"/>
                </a:moveTo>
                <a:lnTo>
                  <a:pt x="0" y="305476"/>
                </a:lnTo>
                <a:lnTo>
                  <a:pt x="2540" y="296123"/>
                </a:lnTo>
                <a:lnTo>
                  <a:pt x="6773" y="283537"/>
                </a:lnTo>
                <a:lnTo>
                  <a:pt x="12135" y="268796"/>
                </a:lnTo>
                <a:lnTo>
                  <a:pt x="15710" y="256429"/>
                </a:lnTo>
                <a:lnTo>
                  <a:pt x="18093" y="245645"/>
                </a:lnTo>
                <a:lnTo>
                  <a:pt x="19682" y="235915"/>
                </a:lnTo>
                <a:lnTo>
                  <a:pt x="22011" y="226889"/>
                </a:lnTo>
                <a:lnTo>
                  <a:pt x="24834" y="218331"/>
                </a:lnTo>
                <a:lnTo>
                  <a:pt x="27986" y="210086"/>
                </a:lnTo>
                <a:lnTo>
                  <a:pt x="31357" y="202049"/>
                </a:lnTo>
                <a:lnTo>
                  <a:pt x="34875" y="194151"/>
                </a:lnTo>
                <a:lnTo>
                  <a:pt x="38490" y="186346"/>
                </a:lnTo>
                <a:lnTo>
                  <a:pt x="42170" y="179872"/>
                </a:lnTo>
                <a:lnTo>
                  <a:pt x="49645" y="169293"/>
                </a:lnTo>
                <a:lnTo>
                  <a:pt x="53416" y="163424"/>
                </a:lnTo>
                <a:lnTo>
                  <a:pt x="57201" y="156971"/>
                </a:lnTo>
                <a:lnTo>
                  <a:pt x="60994" y="150129"/>
                </a:lnTo>
                <a:lnTo>
                  <a:pt x="66063" y="143028"/>
                </a:lnTo>
                <a:lnTo>
                  <a:pt x="71982" y="135754"/>
                </a:lnTo>
                <a:lnTo>
                  <a:pt x="84061" y="122168"/>
                </a:lnTo>
                <a:lnTo>
                  <a:pt x="93664" y="111897"/>
                </a:lnTo>
                <a:lnTo>
                  <a:pt x="98002" y="106109"/>
                </a:lnTo>
                <a:lnTo>
                  <a:pt x="102165" y="99711"/>
                </a:lnTo>
                <a:lnTo>
                  <a:pt x="106210" y="92906"/>
                </a:lnTo>
                <a:lnTo>
                  <a:pt x="111446" y="85829"/>
                </a:lnTo>
                <a:lnTo>
                  <a:pt x="117478" y="78571"/>
                </a:lnTo>
                <a:lnTo>
                  <a:pt x="124038" y="71193"/>
                </a:lnTo>
                <a:lnTo>
                  <a:pt x="130952" y="65004"/>
                </a:lnTo>
                <a:lnTo>
                  <a:pt x="138101" y="59608"/>
                </a:lnTo>
                <a:lnTo>
                  <a:pt x="145407" y="54740"/>
                </a:lnTo>
                <a:lnTo>
                  <a:pt x="152818" y="48955"/>
                </a:lnTo>
                <a:lnTo>
                  <a:pt x="160299" y="42559"/>
                </a:lnTo>
                <a:lnTo>
                  <a:pt x="167826" y="35754"/>
                </a:lnTo>
                <a:lnTo>
                  <a:pt x="175383" y="29948"/>
                </a:lnTo>
                <a:lnTo>
                  <a:pt x="182962" y="24807"/>
                </a:lnTo>
                <a:lnTo>
                  <a:pt x="190555" y="20110"/>
                </a:lnTo>
                <a:lnTo>
                  <a:pt x="198156" y="15708"/>
                </a:lnTo>
                <a:lnTo>
                  <a:pt x="213376" y="7431"/>
                </a:lnTo>
                <a:lnTo>
                  <a:pt x="219721" y="4716"/>
                </a:lnTo>
                <a:lnTo>
                  <a:pt x="225220" y="2906"/>
                </a:lnTo>
                <a:lnTo>
                  <a:pt x="230157" y="1699"/>
                </a:lnTo>
                <a:lnTo>
                  <a:pt x="239028" y="358"/>
                </a:lnTo>
                <a:lnTo>
                  <a:pt x="243172" y="0"/>
                </a:lnTo>
                <a:lnTo>
                  <a:pt x="248475" y="1032"/>
                </a:lnTo>
                <a:lnTo>
                  <a:pt x="254550" y="2990"/>
                </a:lnTo>
                <a:lnTo>
                  <a:pt x="270414" y="9190"/>
                </a:lnTo>
                <a:lnTo>
                  <a:pt x="279230" y="16331"/>
                </a:lnTo>
                <a:lnTo>
                  <a:pt x="282852" y="19561"/>
                </a:lnTo>
                <a:lnTo>
                  <a:pt x="297179" y="22145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71"/>
          <p:cNvSpPr/>
          <p:nvPr/>
        </p:nvSpPr>
        <p:spPr bwMode="auto">
          <a:xfrm>
            <a:off x="2606039" y="3691889"/>
            <a:ext cx="502922" cy="66829"/>
          </a:xfrm>
          <a:custGeom>
            <a:avLst/>
            <a:gdLst/>
            <a:ahLst/>
            <a:cxnLst/>
            <a:rect l="0" t="0" r="0" b="0"/>
            <a:pathLst>
              <a:path w="502922" h="66829">
                <a:moveTo>
                  <a:pt x="0" y="0"/>
                </a:moveTo>
                <a:lnTo>
                  <a:pt x="12136" y="6069"/>
                </a:lnTo>
                <a:lnTo>
                  <a:pt x="16981" y="7856"/>
                </a:lnTo>
                <a:lnTo>
                  <a:pt x="25751" y="9842"/>
                </a:lnTo>
                <a:lnTo>
                  <a:pt x="29867" y="11641"/>
                </a:lnTo>
                <a:lnTo>
                  <a:pt x="33882" y="14111"/>
                </a:lnTo>
                <a:lnTo>
                  <a:pt x="37828" y="17028"/>
                </a:lnTo>
                <a:lnTo>
                  <a:pt x="41729" y="18972"/>
                </a:lnTo>
                <a:lnTo>
                  <a:pt x="45599" y="20268"/>
                </a:lnTo>
                <a:lnTo>
                  <a:pt x="54869" y="22349"/>
                </a:lnTo>
                <a:lnTo>
                  <a:pt x="62542" y="22709"/>
                </a:lnTo>
                <a:lnTo>
                  <a:pt x="73445" y="25299"/>
                </a:lnTo>
                <a:lnTo>
                  <a:pt x="123644" y="38541"/>
                </a:lnTo>
                <a:lnTo>
                  <a:pt x="134500" y="40934"/>
                </a:lnTo>
                <a:lnTo>
                  <a:pt x="143007" y="42529"/>
                </a:lnTo>
                <a:lnTo>
                  <a:pt x="151218" y="44863"/>
                </a:lnTo>
                <a:lnTo>
                  <a:pt x="159232" y="47689"/>
                </a:lnTo>
                <a:lnTo>
                  <a:pt x="167115" y="50843"/>
                </a:lnTo>
                <a:lnTo>
                  <a:pt x="173640" y="52945"/>
                </a:lnTo>
                <a:lnTo>
                  <a:pt x="179260" y="54347"/>
                </a:lnTo>
                <a:lnTo>
                  <a:pt x="184277" y="55281"/>
                </a:lnTo>
                <a:lnTo>
                  <a:pt x="191432" y="57174"/>
                </a:lnTo>
                <a:lnTo>
                  <a:pt x="209541" y="62665"/>
                </a:lnTo>
                <a:lnTo>
                  <a:pt x="219704" y="64636"/>
                </a:lnTo>
                <a:lnTo>
                  <a:pt x="230290" y="65951"/>
                </a:lnTo>
                <a:lnTo>
                  <a:pt x="241157" y="66828"/>
                </a:lnTo>
                <a:lnTo>
                  <a:pt x="261101" y="66142"/>
                </a:lnTo>
                <a:lnTo>
                  <a:pt x="357270" y="59303"/>
                </a:lnTo>
                <a:lnTo>
                  <a:pt x="371530" y="58585"/>
                </a:lnTo>
                <a:lnTo>
                  <a:pt x="386117" y="55567"/>
                </a:lnTo>
                <a:lnTo>
                  <a:pt x="400922" y="51015"/>
                </a:lnTo>
                <a:lnTo>
                  <a:pt x="415871" y="45440"/>
                </a:lnTo>
                <a:lnTo>
                  <a:pt x="427108" y="41724"/>
                </a:lnTo>
                <a:lnTo>
                  <a:pt x="435869" y="39246"/>
                </a:lnTo>
                <a:lnTo>
                  <a:pt x="442979" y="37594"/>
                </a:lnTo>
                <a:lnTo>
                  <a:pt x="448990" y="35223"/>
                </a:lnTo>
                <a:lnTo>
                  <a:pt x="454267" y="32372"/>
                </a:lnTo>
                <a:lnTo>
                  <a:pt x="459055" y="29202"/>
                </a:lnTo>
                <a:lnTo>
                  <a:pt x="463517" y="27088"/>
                </a:lnTo>
                <a:lnTo>
                  <a:pt x="467761" y="25679"/>
                </a:lnTo>
                <a:lnTo>
                  <a:pt x="479803" y="23695"/>
                </a:lnTo>
                <a:lnTo>
                  <a:pt x="483699" y="23417"/>
                </a:lnTo>
                <a:lnTo>
                  <a:pt x="486296" y="21961"/>
                </a:lnTo>
                <a:lnTo>
                  <a:pt x="488027" y="19721"/>
                </a:lnTo>
                <a:lnTo>
                  <a:pt x="489182" y="16957"/>
                </a:lnTo>
                <a:lnTo>
                  <a:pt x="491222" y="15115"/>
                </a:lnTo>
                <a:lnTo>
                  <a:pt x="493851" y="13887"/>
                </a:lnTo>
                <a:lnTo>
                  <a:pt x="502921" y="1143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72"/>
          <p:cNvSpPr/>
          <p:nvPr/>
        </p:nvSpPr>
        <p:spPr bwMode="auto">
          <a:xfrm>
            <a:off x="5520690" y="3188969"/>
            <a:ext cx="57151" cy="537211"/>
          </a:xfrm>
          <a:custGeom>
            <a:avLst/>
            <a:gdLst/>
            <a:ahLst/>
            <a:cxnLst/>
            <a:rect l="0" t="0" r="0" b="0"/>
            <a:pathLst>
              <a:path w="57151" h="537211">
                <a:moveTo>
                  <a:pt x="57150" y="0"/>
                </a:moveTo>
                <a:lnTo>
                  <a:pt x="51082" y="0"/>
                </a:lnTo>
                <a:lnTo>
                  <a:pt x="49294" y="1270"/>
                </a:lnTo>
                <a:lnTo>
                  <a:pt x="48103" y="3387"/>
                </a:lnTo>
                <a:lnTo>
                  <a:pt x="47308" y="6068"/>
                </a:lnTo>
                <a:lnTo>
                  <a:pt x="46779" y="18016"/>
                </a:lnTo>
                <a:lnTo>
                  <a:pt x="45859" y="101825"/>
                </a:lnTo>
                <a:lnTo>
                  <a:pt x="44543" y="118683"/>
                </a:lnTo>
                <a:lnTo>
                  <a:pt x="42395" y="138812"/>
                </a:lnTo>
                <a:lnTo>
                  <a:pt x="39693" y="161122"/>
                </a:lnTo>
                <a:lnTo>
                  <a:pt x="37892" y="181074"/>
                </a:lnTo>
                <a:lnTo>
                  <a:pt x="36691" y="199457"/>
                </a:lnTo>
                <a:lnTo>
                  <a:pt x="35357" y="230888"/>
                </a:lnTo>
                <a:lnTo>
                  <a:pt x="34606" y="262862"/>
                </a:lnTo>
                <a:lnTo>
                  <a:pt x="34430" y="280235"/>
                </a:lnTo>
                <a:lnTo>
                  <a:pt x="33113" y="294773"/>
                </a:lnTo>
                <a:lnTo>
                  <a:pt x="28263" y="334634"/>
                </a:lnTo>
                <a:lnTo>
                  <a:pt x="26462" y="355169"/>
                </a:lnTo>
                <a:lnTo>
                  <a:pt x="25261" y="375210"/>
                </a:lnTo>
                <a:lnTo>
                  <a:pt x="24461" y="394920"/>
                </a:lnTo>
                <a:lnTo>
                  <a:pt x="22657" y="413140"/>
                </a:lnTo>
                <a:lnTo>
                  <a:pt x="20184" y="430367"/>
                </a:lnTo>
                <a:lnTo>
                  <a:pt x="17266" y="446931"/>
                </a:lnTo>
                <a:lnTo>
                  <a:pt x="14050" y="460514"/>
                </a:lnTo>
                <a:lnTo>
                  <a:pt x="10637" y="472110"/>
                </a:lnTo>
                <a:lnTo>
                  <a:pt x="7091" y="482380"/>
                </a:lnTo>
                <a:lnTo>
                  <a:pt x="4727" y="490497"/>
                </a:lnTo>
                <a:lnTo>
                  <a:pt x="3151" y="497178"/>
                </a:lnTo>
                <a:lnTo>
                  <a:pt x="1400" y="507988"/>
                </a:lnTo>
                <a:lnTo>
                  <a:pt x="934" y="512649"/>
                </a:lnTo>
                <a:lnTo>
                  <a:pt x="0" y="53721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73"/>
          <p:cNvSpPr/>
          <p:nvPr/>
        </p:nvSpPr>
        <p:spPr bwMode="auto">
          <a:xfrm>
            <a:off x="5749540" y="3234689"/>
            <a:ext cx="214612" cy="398760"/>
          </a:xfrm>
          <a:custGeom>
            <a:avLst/>
            <a:gdLst/>
            <a:ahLst/>
            <a:cxnLst/>
            <a:rect l="0" t="0" r="0" b="0"/>
            <a:pathLst>
              <a:path w="214612" h="398760">
                <a:moveTo>
                  <a:pt x="68330" y="0"/>
                </a:moveTo>
                <a:lnTo>
                  <a:pt x="68330" y="9842"/>
                </a:lnTo>
                <a:lnTo>
                  <a:pt x="62262" y="17028"/>
                </a:lnTo>
                <a:lnTo>
                  <a:pt x="46353" y="33268"/>
                </a:lnTo>
                <a:lnTo>
                  <a:pt x="39708" y="38689"/>
                </a:lnTo>
                <a:lnTo>
                  <a:pt x="32739" y="43572"/>
                </a:lnTo>
                <a:lnTo>
                  <a:pt x="25552" y="48098"/>
                </a:lnTo>
                <a:lnTo>
                  <a:pt x="19491" y="53656"/>
                </a:lnTo>
                <a:lnTo>
                  <a:pt x="14181" y="59901"/>
                </a:lnTo>
                <a:lnTo>
                  <a:pt x="9370" y="66604"/>
                </a:lnTo>
                <a:lnTo>
                  <a:pt x="4026" y="77439"/>
                </a:lnTo>
                <a:lnTo>
                  <a:pt x="1650" y="87758"/>
                </a:lnTo>
                <a:lnTo>
                  <a:pt x="1016" y="94065"/>
                </a:lnTo>
                <a:lnTo>
                  <a:pt x="594" y="100810"/>
                </a:lnTo>
                <a:lnTo>
                  <a:pt x="125" y="115078"/>
                </a:lnTo>
                <a:lnTo>
                  <a:pt x="0" y="122439"/>
                </a:lnTo>
                <a:lnTo>
                  <a:pt x="1186" y="128616"/>
                </a:lnTo>
                <a:lnTo>
                  <a:pt x="7654" y="143378"/>
                </a:lnTo>
                <a:lnTo>
                  <a:pt x="9613" y="151777"/>
                </a:lnTo>
                <a:lnTo>
                  <a:pt x="13870" y="159744"/>
                </a:lnTo>
                <a:lnTo>
                  <a:pt x="16783" y="163646"/>
                </a:lnTo>
                <a:lnTo>
                  <a:pt x="22535" y="167517"/>
                </a:lnTo>
                <a:lnTo>
                  <a:pt x="30180" y="171368"/>
                </a:lnTo>
                <a:lnTo>
                  <a:pt x="39086" y="175206"/>
                </a:lnTo>
                <a:lnTo>
                  <a:pt x="46294" y="177764"/>
                </a:lnTo>
                <a:lnTo>
                  <a:pt x="52369" y="179469"/>
                </a:lnTo>
                <a:lnTo>
                  <a:pt x="57690" y="180606"/>
                </a:lnTo>
                <a:lnTo>
                  <a:pt x="62506" y="182634"/>
                </a:lnTo>
                <a:lnTo>
                  <a:pt x="66987" y="185256"/>
                </a:lnTo>
                <a:lnTo>
                  <a:pt x="71245" y="188274"/>
                </a:lnTo>
                <a:lnTo>
                  <a:pt x="77893" y="190286"/>
                </a:lnTo>
                <a:lnTo>
                  <a:pt x="86135" y="191628"/>
                </a:lnTo>
                <a:lnTo>
                  <a:pt x="95440" y="192522"/>
                </a:lnTo>
                <a:lnTo>
                  <a:pt x="105453" y="194388"/>
                </a:lnTo>
                <a:lnTo>
                  <a:pt x="115939" y="196902"/>
                </a:lnTo>
                <a:lnTo>
                  <a:pt x="126740" y="199848"/>
                </a:lnTo>
                <a:lnTo>
                  <a:pt x="135209" y="203082"/>
                </a:lnTo>
                <a:lnTo>
                  <a:pt x="142126" y="206509"/>
                </a:lnTo>
                <a:lnTo>
                  <a:pt x="148007" y="210063"/>
                </a:lnTo>
                <a:lnTo>
                  <a:pt x="154468" y="214972"/>
                </a:lnTo>
                <a:lnTo>
                  <a:pt x="161315" y="220785"/>
                </a:lnTo>
                <a:lnTo>
                  <a:pt x="168420" y="227200"/>
                </a:lnTo>
                <a:lnTo>
                  <a:pt x="174427" y="234017"/>
                </a:lnTo>
                <a:lnTo>
                  <a:pt x="179701" y="241101"/>
                </a:lnTo>
                <a:lnTo>
                  <a:pt x="184487" y="248364"/>
                </a:lnTo>
                <a:lnTo>
                  <a:pt x="188948" y="254476"/>
                </a:lnTo>
                <a:lnTo>
                  <a:pt x="193192" y="259821"/>
                </a:lnTo>
                <a:lnTo>
                  <a:pt x="197291" y="264654"/>
                </a:lnTo>
                <a:lnTo>
                  <a:pt x="201294" y="270416"/>
                </a:lnTo>
                <a:lnTo>
                  <a:pt x="205233" y="276798"/>
                </a:lnTo>
                <a:lnTo>
                  <a:pt x="209128" y="283592"/>
                </a:lnTo>
                <a:lnTo>
                  <a:pt x="213457" y="294528"/>
                </a:lnTo>
                <a:lnTo>
                  <a:pt x="214611" y="299222"/>
                </a:lnTo>
                <a:lnTo>
                  <a:pt x="214111" y="303622"/>
                </a:lnTo>
                <a:lnTo>
                  <a:pt x="212507" y="307825"/>
                </a:lnTo>
                <a:lnTo>
                  <a:pt x="210168" y="311897"/>
                </a:lnTo>
                <a:lnTo>
                  <a:pt x="207568" y="323194"/>
                </a:lnTo>
                <a:lnTo>
                  <a:pt x="206876" y="329763"/>
                </a:lnTo>
                <a:lnTo>
                  <a:pt x="205143" y="335412"/>
                </a:lnTo>
                <a:lnTo>
                  <a:pt x="199832" y="345076"/>
                </a:lnTo>
                <a:lnTo>
                  <a:pt x="195368" y="350701"/>
                </a:lnTo>
                <a:lnTo>
                  <a:pt x="189852" y="356990"/>
                </a:lnTo>
                <a:lnTo>
                  <a:pt x="183635" y="363724"/>
                </a:lnTo>
                <a:lnTo>
                  <a:pt x="169953" y="377979"/>
                </a:lnTo>
                <a:lnTo>
                  <a:pt x="162748" y="385336"/>
                </a:lnTo>
                <a:lnTo>
                  <a:pt x="156675" y="390241"/>
                </a:lnTo>
                <a:lnTo>
                  <a:pt x="151357" y="393511"/>
                </a:lnTo>
                <a:lnTo>
                  <a:pt x="146541" y="395690"/>
                </a:lnTo>
                <a:lnTo>
                  <a:pt x="140790" y="397144"/>
                </a:lnTo>
                <a:lnTo>
                  <a:pt x="134417" y="398113"/>
                </a:lnTo>
                <a:lnTo>
                  <a:pt x="127628" y="398759"/>
                </a:lnTo>
                <a:lnTo>
                  <a:pt x="120562" y="397919"/>
                </a:lnTo>
                <a:lnTo>
                  <a:pt x="113311" y="396090"/>
                </a:lnTo>
                <a:lnTo>
                  <a:pt x="105937" y="393600"/>
                </a:lnTo>
                <a:lnTo>
                  <a:pt x="99751" y="391940"/>
                </a:lnTo>
                <a:lnTo>
                  <a:pt x="94357" y="390834"/>
                </a:lnTo>
                <a:lnTo>
                  <a:pt x="89492" y="390096"/>
                </a:lnTo>
                <a:lnTo>
                  <a:pt x="84978" y="388334"/>
                </a:lnTo>
                <a:lnTo>
                  <a:pt x="80698" y="385890"/>
                </a:lnTo>
                <a:lnTo>
                  <a:pt x="76576" y="382990"/>
                </a:lnTo>
                <a:lnTo>
                  <a:pt x="73827" y="379787"/>
                </a:lnTo>
                <a:lnTo>
                  <a:pt x="71994" y="376381"/>
                </a:lnTo>
                <a:lnTo>
                  <a:pt x="69959" y="369211"/>
                </a:lnTo>
                <a:lnTo>
                  <a:pt x="68812" y="358034"/>
                </a:lnTo>
                <a:lnTo>
                  <a:pt x="68544" y="350473"/>
                </a:lnTo>
                <a:lnTo>
                  <a:pt x="68393" y="326941"/>
                </a:lnTo>
                <a:lnTo>
                  <a:pt x="69642" y="319561"/>
                </a:lnTo>
                <a:lnTo>
                  <a:pt x="74416" y="307974"/>
                </a:lnTo>
                <a:lnTo>
                  <a:pt x="78737" y="300566"/>
                </a:lnTo>
                <a:lnTo>
                  <a:pt x="90312" y="282175"/>
                </a:lnTo>
                <a:lnTo>
                  <a:pt x="96954" y="270667"/>
                </a:lnTo>
                <a:lnTo>
                  <a:pt x="111108" y="244333"/>
                </a:lnTo>
                <a:lnTo>
                  <a:pt x="117168" y="234009"/>
                </a:lnTo>
                <a:lnTo>
                  <a:pt x="122479" y="225856"/>
                </a:lnTo>
                <a:lnTo>
                  <a:pt x="127289" y="219151"/>
                </a:lnTo>
                <a:lnTo>
                  <a:pt x="134306" y="208331"/>
                </a:lnTo>
                <a:lnTo>
                  <a:pt x="152262" y="179375"/>
                </a:lnTo>
                <a:lnTo>
                  <a:pt x="159845" y="167844"/>
                </a:lnTo>
                <a:lnTo>
                  <a:pt x="166170" y="158886"/>
                </a:lnTo>
                <a:lnTo>
                  <a:pt x="171657" y="151644"/>
                </a:lnTo>
                <a:lnTo>
                  <a:pt x="176584" y="144276"/>
                </a:lnTo>
                <a:lnTo>
                  <a:pt x="181139" y="136824"/>
                </a:lnTo>
                <a:lnTo>
                  <a:pt x="185446" y="129316"/>
                </a:lnTo>
                <a:lnTo>
                  <a:pt x="190231" y="117588"/>
                </a:lnTo>
                <a:lnTo>
                  <a:pt x="192358" y="106871"/>
                </a:lnTo>
                <a:lnTo>
                  <a:pt x="192925" y="100458"/>
                </a:lnTo>
                <a:lnTo>
                  <a:pt x="193303" y="93642"/>
                </a:lnTo>
                <a:lnTo>
                  <a:pt x="192286" y="87828"/>
                </a:lnTo>
                <a:lnTo>
                  <a:pt x="187768" y="77982"/>
                </a:lnTo>
                <a:lnTo>
                  <a:pt x="181527" y="69372"/>
                </a:lnTo>
                <a:lnTo>
                  <a:pt x="178085" y="65298"/>
                </a:lnTo>
                <a:lnTo>
                  <a:pt x="174520" y="61312"/>
                </a:lnTo>
                <a:lnTo>
                  <a:pt x="167171" y="53497"/>
                </a:lnTo>
                <a:lnTo>
                  <a:pt x="160894" y="50905"/>
                </a:lnTo>
                <a:lnTo>
                  <a:pt x="152899" y="49177"/>
                </a:lnTo>
                <a:lnTo>
                  <a:pt x="102619" y="571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74"/>
          <p:cNvSpPr/>
          <p:nvPr/>
        </p:nvSpPr>
        <p:spPr bwMode="auto">
          <a:xfrm>
            <a:off x="6092390" y="3246119"/>
            <a:ext cx="279937" cy="410949"/>
          </a:xfrm>
          <a:custGeom>
            <a:avLst/>
            <a:gdLst/>
            <a:ahLst/>
            <a:cxnLst/>
            <a:rect l="0" t="0" r="0" b="0"/>
            <a:pathLst>
              <a:path w="279937" h="410949">
                <a:moveTo>
                  <a:pt x="68380" y="0"/>
                </a:moveTo>
                <a:lnTo>
                  <a:pt x="62312" y="12136"/>
                </a:lnTo>
                <a:lnTo>
                  <a:pt x="59332" y="21481"/>
                </a:lnTo>
                <a:lnTo>
                  <a:pt x="58538" y="25751"/>
                </a:lnTo>
                <a:lnTo>
                  <a:pt x="55468" y="32407"/>
                </a:lnTo>
                <a:lnTo>
                  <a:pt x="50882" y="40655"/>
                </a:lnTo>
                <a:lnTo>
                  <a:pt x="45284" y="49963"/>
                </a:lnTo>
                <a:lnTo>
                  <a:pt x="40283" y="58709"/>
                </a:lnTo>
                <a:lnTo>
                  <a:pt x="31339" y="75200"/>
                </a:lnTo>
                <a:lnTo>
                  <a:pt x="27176" y="84423"/>
                </a:lnTo>
                <a:lnTo>
                  <a:pt x="23130" y="94382"/>
                </a:lnTo>
                <a:lnTo>
                  <a:pt x="19164" y="104832"/>
                </a:lnTo>
                <a:lnTo>
                  <a:pt x="15248" y="119418"/>
                </a:lnTo>
                <a:lnTo>
                  <a:pt x="11369" y="136762"/>
                </a:lnTo>
                <a:lnTo>
                  <a:pt x="7512" y="155945"/>
                </a:lnTo>
                <a:lnTo>
                  <a:pt x="4942" y="172543"/>
                </a:lnTo>
                <a:lnTo>
                  <a:pt x="3228" y="187419"/>
                </a:lnTo>
                <a:lnTo>
                  <a:pt x="2085" y="201146"/>
                </a:lnTo>
                <a:lnTo>
                  <a:pt x="1323" y="217918"/>
                </a:lnTo>
                <a:lnTo>
                  <a:pt x="251" y="274118"/>
                </a:lnTo>
                <a:lnTo>
                  <a:pt x="0" y="303441"/>
                </a:lnTo>
                <a:lnTo>
                  <a:pt x="2474" y="316594"/>
                </a:lnTo>
                <a:lnTo>
                  <a:pt x="6662" y="329173"/>
                </a:lnTo>
                <a:lnTo>
                  <a:pt x="11994" y="341369"/>
                </a:lnTo>
                <a:lnTo>
                  <a:pt x="16820" y="350769"/>
                </a:lnTo>
                <a:lnTo>
                  <a:pt x="21306" y="358306"/>
                </a:lnTo>
                <a:lnTo>
                  <a:pt x="28408" y="370068"/>
                </a:lnTo>
                <a:lnTo>
                  <a:pt x="31565" y="379528"/>
                </a:lnTo>
                <a:lnTo>
                  <a:pt x="36354" y="387966"/>
                </a:lnTo>
                <a:lnTo>
                  <a:pt x="39410" y="391994"/>
                </a:lnTo>
                <a:lnTo>
                  <a:pt x="42716" y="394680"/>
                </a:lnTo>
                <a:lnTo>
                  <a:pt x="46191" y="396470"/>
                </a:lnTo>
                <a:lnTo>
                  <a:pt x="49777" y="397664"/>
                </a:lnTo>
                <a:lnTo>
                  <a:pt x="57148" y="402376"/>
                </a:lnTo>
                <a:lnTo>
                  <a:pt x="60892" y="405411"/>
                </a:lnTo>
                <a:lnTo>
                  <a:pt x="64658" y="407434"/>
                </a:lnTo>
                <a:lnTo>
                  <a:pt x="72229" y="409682"/>
                </a:lnTo>
                <a:lnTo>
                  <a:pt x="79827" y="410681"/>
                </a:lnTo>
                <a:lnTo>
                  <a:pt x="83631" y="410948"/>
                </a:lnTo>
                <a:lnTo>
                  <a:pt x="87437" y="409855"/>
                </a:lnTo>
                <a:lnTo>
                  <a:pt x="95053" y="405255"/>
                </a:lnTo>
                <a:lnTo>
                  <a:pt x="102671" y="402363"/>
                </a:lnTo>
                <a:lnTo>
                  <a:pt x="106481" y="401592"/>
                </a:lnTo>
                <a:lnTo>
                  <a:pt x="111560" y="399808"/>
                </a:lnTo>
                <a:lnTo>
                  <a:pt x="117486" y="397349"/>
                </a:lnTo>
                <a:lnTo>
                  <a:pt x="123977" y="394440"/>
                </a:lnTo>
                <a:lnTo>
                  <a:pt x="129575" y="392500"/>
                </a:lnTo>
                <a:lnTo>
                  <a:pt x="134576" y="391207"/>
                </a:lnTo>
                <a:lnTo>
                  <a:pt x="139181" y="390345"/>
                </a:lnTo>
                <a:lnTo>
                  <a:pt x="143521" y="387230"/>
                </a:lnTo>
                <a:lnTo>
                  <a:pt x="151728" y="376996"/>
                </a:lnTo>
                <a:lnTo>
                  <a:pt x="158236" y="371981"/>
                </a:lnTo>
                <a:lnTo>
                  <a:pt x="166383" y="367367"/>
                </a:lnTo>
                <a:lnTo>
                  <a:pt x="175626" y="363021"/>
                </a:lnTo>
                <a:lnTo>
                  <a:pt x="183057" y="357585"/>
                </a:lnTo>
                <a:lnTo>
                  <a:pt x="189281" y="351420"/>
                </a:lnTo>
                <a:lnTo>
                  <a:pt x="194700" y="344770"/>
                </a:lnTo>
                <a:lnTo>
                  <a:pt x="200853" y="336527"/>
                </a:lnTo>
                <a:lnTo>
                  <a:pt x="214464" y="317208"/>
                </a:lnTo>
                <a:lnTo>
                  <a:pt x="220379" y="309262"/>
                </a:lnTo>
                <a:lnTo>
                  <a:pt x="225592" y="302695"/>
                </a:lnTo>
                <a:lnTo>
                  <a:pt x="230338" y="297047"/>
                </a:lnTo>
                <a:lnTo>
                  <a:pt x="234772" y="290741"/>
                </a:lnTo>
                <a:lnTo>
                  <a:pt x="238998" y="283998"/>
                </a:lnTo>
                <a:lnTo>
                  <a:pt x="243085" y="276962"/>
                </a:lnTo>
                <a:lnTo>
                  <a:pt x="248350" y="265921"/>
                </a:lnTo>
                <a:lnTo>
                  <a:pt x="254400" y="252211"/>
                </a:lnTo>
                <a:lnTo>
                  <a:pt x="260973" y="236721"/>
                </a:lnTo>
                <a:lnTo>
                  <a:pt x="265355" y="225124"/>
                </a:lnTo>
                <a:lnTo>
                  <a:pt x="268277" y="216123"/>
                </a:lnTo>
                <a:lnTo>
                  <a:pt x="270225" y="208852"/>
                </a:lnTo>
                <a:lnTo>
                  <a:pt x="275775" y="183840"/>
                </a:lnTo>
                <a:lnTo>
                  <a:pt x="279033" y="168280"/>
                </a:lnTo>
                <a:lnTo>
                  <a:pt x="279936" y="152827"/>
                </a:lnTo>
                <a:lnTo>
                  <a:pt x="279267" y="137445"/>
                </a:lnTo>
                <a:lnTo>
                  <a:pt x="277551" y="122110"/>
                </a:lnTo>
                <a:lnTo>
                  <a:pt x="273867" y="108077"/>
                </a:lnTo>
                <a:lnTo>
                  <a:pt x="268871" y="94911"/>
                </a:lnTo>
                <a:lnTo>
                  <a:pt x="263001" y="82325"/>
                </a:lnTo>
                <a:lnTo>
                  <a:pt x="257817" y="72663"/>
                </a:lnTo>
                <a:lnTo>
                  <a:pt x="253092" y="64952"/>
                </a:lnTo>
                <a:lnTo>
                  <a:pt x="244453" y="52998"/>
                </a:lnTo>
                <a:lnTo>
                  <a:pt x="236381" y="43451"/>
                </a:lnTo>
                <a:lnTo>
                  <a:pt x="228560" y="34976"/>
                </a:lnTo>
                <a:lnTo>
                  <a:pt x="224696" y="30937"/>
                </a:lnTo>
                <a:lnTo>
                  <a:pt x="218311" y="26975"/>
                </a:lnTo>
                <a:lnTo>
                  <a:pt x="210243" y="23064"/>
                </a:lnTo>
                <a:lnTo>
                  <a:pt x="201056" y="19186"/>
                </a:lnTo>
                <a:lnTo>
                  <a:pt x="193660" y="16601"/>
                </a:lnTo>
                <a:lnTo>
                  <a:pt x="187460" y="14878"/>
                </a:lnTo>
                <a:lnTo>
                  <a:pt x="182056" y="13728"/>
                </a:lnTo>
                <a:lnTo>
                  <a:pt x="175914" y="12963"/>
                </a:lnTo>
                <a:lnTo>
                  <a:pt x="169279" y="12452"/>
                </a:lnTo>
                <a:lnTo>
                  <a:pt x="156404" y="11884"/>
                </a:lnTo>
                <a:lnTo>
                  <a:pt x="146448" y="11632"/>
                </a:lnTo>
                <a:lnTo>
                  <a:pt x="127636" y="11490"/>
                </a:lnTo>
                <a:lnTo>
                  <a:pt x="121853" y="12740"/>
                </a:lnTo>
                <a:lnTo>
                  <a:pt x="116729" y="14843"/>
                </a:lnTo>
                <a:lnTo>
                  <a:pt x="112042" y="17516"/>
                </a:lnTo>
                <a:lnTo>
                  <a:pt x="103449" y="20485"/>
                </a:lnTo>
                <a:lnTo>
                  <a:pt x="91239" y="2286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75"/>
          <p:cNvSpPr/>
          <p:nvPr/>
        </p:nvSpPr>
        <p:spPr bwMode="auto">
          <a:xfrm>
            <a:off x="5440679" y="3808521"/>
            <a:ext cx="937261" cy="20530"/>
          </a:xfrm>
          <a:custGeom>
            <a:avLst/>
            <a:gdLst/>
            <a:ahLst/>
            <a:cxnLst/>
            <a:rect l="0" t="0" r="0" b="0"/>
            <a:pathLst>
              <a:path w="937261" h="20530">
                <a:moveTo>
                  <a:pt x="0" y="20529"/>
                </a:moveTo>
                <a:lnTo>
                  <a:pt x="18204" y="14461"/>
                </a:lnTo>
                <a:lnTo>
                  <a:pt x="24836" y="12673"/>
                </a:lnTo>
                <a:lnTo>
                  <a:pt x="30528" y="11481"/>
                </a:lnTo>
                <a:lnTo>
                  <a:pt x="35592" y="10687"/>
                </a:lnTo>
                <a:lnTo>
                  <a:pt x="49128" y="10158"/>
                </a:lnTo>
                <a:lnTo>
                  <a:pt x="135696" y="9238"/>
                </a:lnTo>
                <a:lnTo>
                  <a:pt x="371503" y="9102"/>
                </a:lnTo>
                <a:lnTo>
                  <a:pt x="384829" y="10371"/>
                </a:lnTo>
                <a:lnTo>
                  <a:pt x="397523" y="12487"/>
                </a:lnTo>
                <a:lnTo>
                  <a:pt x="409795" y="15168"/>
                </a:lnTo>
                <a:lnTo>
                  <a:pt x="424327" y="16954"/>
                </a:lnTo>
                <a:lnTo>
                  <a:pt x="440365" y="18146"/>
                </a:lnTo>
                <a:lnTo>
                  <a:pt x="472579" y="19469"/>
                </a:lnTo>
                <a:lnTo>
                  <a:pt x="512134" y="20215"/>
                </a:lnTo>
                <a:lnTo>
                  <a:pt x="536225" y="20389"/>
                </a:lnTo>
                <a:lnTo>
                  <a:pt x="549254" y="19165"/>
                </a:lnTo>
                <a:lnTo>
                  <a:pt x="563020" y="17079"/>
                </a:lnTo>
                <a:lnTo>
                  <a:pt x="577276" y="14419"/>
                </a:lnTo>
                <a:lnTo>
                  <a:pt x="593131" y="12646"/>
                </a:lnTo>
                <a:lnTo>
                  <a:pt x="610051" y="11464"/>
                </a:lnTo>
                <a:lnTo>
                  <a:pt x="643244" y="10149"/>
                </a:lnTo>
                <a:lnTo>
                  <a:pt x="683351" y="9410"/>
                </a:lnTo>
                <a:lnTo>
                  <a:pt x="748695" y="9140"/>
                </a:lnTo>
                <a:lnTo>
                  <a:pt x="767100" y="7856"/>
                </a:lnTo>
                <a:lnTo>
                  <a:pt x="788261" y="5730"/>
                </a:lnTo>
                <a:lnTo>
                  <a:pt x="811257" y="3043"/>
                </a:lnTo>
                <a:lnTo>
                  <a:pt x="829128" y="1251"/>
                </a:lnTo>
                <a:lnTo>
                  <a:pt x="843582" y="57"/>
                </a:lnTo>
                <a:lnTo>
                  <a:pt x="865146" y="0"/>
                </a:lnTo>
                <a:lnTo>
                  <a:pt x="872674" y="1763"/>
                </a:lnTo>
                <a:lnTo>
                  <a:pt x="878963" y="4208"/>
                </a:lnTo>
                <a:lnTo>
                  <a:pt x="884425" y="5838"/>
                </a:lnTo>
                <a:lnTo>
                  <a:pt x="889337" y="6925"/>
                </a:lnTo>
                <a:lnTo>
                  <a:pt x="893882" y="7649"/>
                </a:lnTo>
                <a:lnTo>
                  <a:pt x="899452" y="8132"/>
                </a:lnTo>
                <a:lnTo>
                  <a:pt x="912413" y="8669"/>
                </a:lnTo>
                <a:lnTo>
                  <a:pt x="937260" y="909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76"/>
          <p:cNvSpPr/>
          <p:nvPr/>
        </p:nvSpPr>
        <p:spPr bwMode="auto">
          <a:xfrm>
            <a:off x="5657850" y="3886353"/>
            <a:ext cx="342740" cy="388404"/>
          </a:xfrm>
          <a:custGeom>
            <a:avLst/>
            <a:gdLst/>
            <a:ahLst/>
            <a:cxnLst/>
            <a:rect l="0" t="0" r="0" b="0"/>
            <a:pathLst>
              <a:path w="342740" h="388404">
                <a:moveTo>
                  <a:pt x="11429" y="79856"/>
                </a:moveTo>
                <a:lnTo>
                  <a:pt x="21271" y="50333"/>
                </a:lnTo>
                <a:lnTo>
                  <a:pt x="23071" y="48744"/>
                </a:lnTo>
                <a:lnTo>
                  <a:pt x="25540" y="47685"/>
                </a:lnTo>
                <a:lnTo>
                  <a:pt x="28457" y="46979"/>
                </a:lnTo>
                <a:lnTo>
                  <a:pt x="35084" y="42807"/>
                </a:lnTo>
                <a:lnTo>
                  <a:pt x="42263" y="36720"/>
                </a:lnTo>
                <a:lnTo>
                  <a:pt x="49686" y="29781"/>
                </a:lnTo>
                <a:lnTo>
                  <a:pt x="53444" y="27423"/>
                </a:lnTo>
                <a:lnTo>
                  <a:pt x="61006" y="24803"/>
                </a:lnTo>
                <a:lnTo>
                  <a:pt x="66071" y="22834"/>
                </a:lnTo>
                <a:lnTo>
                  <a:pt x="71987" y="20251"/>
                </a:lnTo>
                <a:lnTo>
                  <a:pt x="78471" y="17260"/>
                </a:lnTo>
                <a:lnTo>
                  <a:pt x="85334" y="15265"/>
                </a:lnTo>
                <a:lnTo>
                  <a:pt x="92449" y="13936"/>
                </a:lnTo>
                <a:lnTo>
                  <a:pt x="99733" y="13050"/>
                </a:lnTo>
                <a:lnTo>
                  <a:pt x="107128" y="11188"/>
                </a:lnTo>
                <a:lnTo>
                  <a:pt x="114599" y="8678"/>
                </a:lnTo>
                <a:lnTo>
                  <a:pt x="122119" y="5734"/>
                </a:lnTo>
                <a:lnTo>
                  <a:pt x="129673" y="3771"/>
                </a:lnTo>
                <a:lnTo>
                  <a:pt x="137248" y="2463"/>
                </a:lnTo>
                <a:lnTo>
                  <a:pt x="144839" y="1591"/>
                </a:lnTo>
                <a:lnTo>
                  <a:pt x="151169" y="1009"/>
                </a:lnTo>
                <a:lnTo>
                  <a:pt x="161589" y="364"/>
                </a:lnTo>
                <a:lnTo>
                  <a:pt x="173840" y="76"/>
                </a:lnTo>
                <a:lnTo>
                  <a:pt x="180664" y="0"/>
                </a:lnTo>
                <a:lnTo>
                  <a:pt x="187752" y="1219"/>
                </a:lnTo>
                <a:lnTo>
                  <a:pt x="195018" y="3301"/>
                </a:lnTo>
                <a:lnTo>
                  <a:pt x="202402" y="5959"/>
                </a:lnTo>
                <a:lnTo>
                  <a:pt x="211134" y="7732"/>
                </a:lnTo>
                <a:lnTo>
                  <a:pt x="220767" y="8913"/>
                </a:lnTo>
                <a:lnTo>
                  <a:pt x="230997" y="9701"/>
                </a:lnTo>
                <a:lnTo>
                  <a:pt x="239088" y="11496"/>
                </a:lnTo>
                <a:lnTo>
                  <a:pt x="245752" y="13963"/>
                </a:lnTo>
                <a:lnTo>
                  <a:pt x="271640" y="27048"/>
                </a:lnTo>
                <a:lnTo>
                  <a:pt x="276343" y="30680"/>
                </a:lnTo>
                <a:lnTo>
                  <a:pt x="279479" y="34373"/>
                </a:lnTo>
                <a:lnTo>
                  <a:pt x="284232" y="43131"/>
                </a:lnTo>
                <a:lnTo>
                  <a:pt x="295224" y="64594"/>
                </a:lnTo>
                <a:lnTo>
                  <a:pt x="294606" y="67141"/>
                </a:lnTo>
                <a:lnTo>
                  <a:pt x="288938" y="76795"/>
                </a:lnTo>
                <a:lnTo>
                  <a:pt x="287166" y="83999"/>
                </a:lnTo>
                <a:lnTo>
                  <a:pt x="282992" y="91434"/>
                </a:lnTo>
                <a:lnTo>
                  <a:pt x="280101" y="95195"/>
                </a:lnTo>
                <a:lnTo>
                  <a:pt x="276904" y="97702"/>
                </a:lnTo>
                <a:lnTo>
                  <a:pt x="273503" y="99374"/>
                </a:lnTo>
                <a:lnTo>
                  <a:pt x="269965" y="100488"/>
                </a:lnTo>
                <a:lnTo>
                  <a:pt x="262527" y="105041"/>
                </a:lnTo>
                <a:lnTo>
                  <a:pt x="252488" y="111886"/>
                </a:lnTo>
                <a:lnTo>
                  <a:pt x="229056" y="128382"/>
                </a:lnTo>
                <a:lnTo>
                  <a:pt x="205942" y="144180"/>
                </a:lnTo>
                <a:lnTo>
                  <a:pt x="196985" y="150679"/>
                </a:lnTo>
                <a:lnTo>
                  <a:pt x="189743" y="156281"/>
                </a:lnTo>
                <a:lnTo>
                  <a:pt x="175063" y="168330"/>
                </a:lnTo>
                <a:lnTo>
                  <a:pt x="176398" y="169319"/>
                </a:lnTo>
                <a:lnTo>
                  <a:pt x="184656" y="170418"/>
                </a:lnTo>
                <a:lnTo>
                  <a:pt x="190414" y="170711"/>
                </a:lnTo>
                <a:lnTo>
                  <a:pt x="203584" y="171036"/>
                </a:lnTo>
                <a:lnTo>
                  <a:pt x="211923" y="172393"/>
                </a:lnTo>
                <a:lnTo>
                  <a:pt x="221292" y="174568"/>
                </a:lnTo>
                <a:lnTo>
                  <a:pt x="231348" y="177287"/>
                </a:lnTo>
                <a:lnTo>
                  <a:pt x="240592" y="179100"/>
                </a:lnTo>
                <a:lnTo>
                  <a:pt x="249295" y="180309"/>
                </a:lnTo>
                <a:lnTo>
                  <a:pt x="257636" y="181115"/>
                </a:lnTo>
                <a:lnTo>
                  <a:pt x="264467" y="181652"/>
                </a:lnTo>
                <a:lnTo>
                  <a:pt x="270292" y="182010"/>
                </a:lnTo>
                <a:lnTo>
                  <a:pt x="275444" y="182249"/>
                </a:lnTo>
                <a:lnTo>
                  <a:pt x="280149" y="183678"/>
                </a:lnTo>
                <a:lnTo>
                  <a:pt x="288764" y="188653"/>
                </a:lnTo>
                <a:lnTo>
                  <a:pt x="294109" y="190487"/>
                </a:lnTo>
                <a:lnTo>
                  <a:pt x="300213" y="191710"/>
                </a:lnTo>
                <a:lnTo>
                  <a:pt x="306821" y="192526"/>
                </a:lnTo>
                <a:lnTo>
                  <a:pt x="312497" y="194339"/>
                </a:lnTo>
                <a:lnTo>
                  <a:pt x="322191" y="199741"/>
                </a:lnTo>
                <a:lnTo>
                  <a:pt x="325284" y="202959"/>
                </a:lnTo>
                <a:lnTo>
                  <a:pt x="327346" y="206375"/>
                </a:lnTo>
                <a:lnTo>
                  <a:pt x="328720" y="209922"/>
                </a:lnTo>
                <a:lnTo>
                  <a:pt x="333634" y="217250"/>
                </a:lnTo>
                <a:lnTo>
                  <a:pt x="336723" y="220983"/>
                </a:lnTo>
                <a:lnTo>
                  <a:pt x="338782" y="224740"/>
                </a:lnTo>
                <a:lnTo>
                  <a:pt x="341070" y="232302"/>
                </a:lnTo>
                <a:lnTo>
                  <a:pt x="342357" y="243700"/>
                </a:lnTo>
                <a:lnTo>
                  <a:pt x="342659" y="254699"/>
                </a:lnTo>
                <a:lnTo>
                  <a:pt x="342739" y="261188"/>
                </a:lnTo>
                <a:lnTo>
                  <a:pt x="341522" y="266784"/>
                </a:lnTo>
                <a:lnTo>
                  <a:pt x="336784" y="276389"/>
                </a:lnTo>
                <a:lnTo>
                  <a:pt x="330445" y="284891"/>
                </a:lnTo>
                <a:lnTo>
                  <a:pt x="320854" y="295443"/>
                </a:lnTo>
                <a:lnTo>
                  <a:pt x="303891" y="312833"/>
                </a:lnTo>
                <a:lnTo>
                  <a:pt x="295304" y="320264"/>
                </a:lnTo>
                <a:lnTo>
                  <a:pt x="287039" y="326488"/>
                </a:lnTo>
                <a:lnTo>
                  <a:pt x="278989" y="331908"/>
                </a:lnTo>
                <a:lnTo>
                  <a:pt x="268543" y="338060"/>
                </a:lnTo>
                <a:lnTo>
                  <a:pt x="256499" y="344703"/>
                </a:lnTo>
                <a:lnTo>
                  <a:pt x="222050" y="362800"/>
                </a:lnTo>
                <a:lnTo>
                  <a:pt x="212803" y="367545"/>
                </a:lnTo>
                <a:lnTo>
                  <a:pt x="200288" y="371979"/>
                </a:lnTo>
                <a:lnTo>
                  <a:pt x="185596" y="376205"/>
                </a:lnTo>
                <a:lnTo>
                  <a:pt x="169450" y="380292"/>
                </a:lnTo>
                <a:lnTo>
                  <a:pt x="156147" y="383017"/>
                </a:lnTo>
                <a:lnTo>
                  <a:pt x="144738" y="384833"/>
                </a:lnTo>
                <a:lnTo>
                  <a:pt x="134592" y="386045"/>
                </a:lnTo>
                <a:lnTo>
                  <a:pt x="125288" y="386852"/>
                </a:lnTo>
                <a:lnTo>
                  <a:pt x="116545" y="387390"/>
                </a:lnTo>
                <a:lnTo>
                  <a:pt x="101327" y="387988"/>
                </a:lnTo>
                <a:lnTo>
                  <a:pt x="90330" y="388254"/>
                </a:lnTo>
                <a:lnTo>
                  <a:pt x="64864" y="388403"/>
                </a:lnTo>
                <a:lnTo>
                  <a:pt x="55943" y="387155"/>
                </a:lnTo>
                <a:lnTo>
                  <a:pt x="47455" y="385052"/>
                </a:lnTo>
                <a:lnTo>
                  <a:pt x="39257" y="382380"/>
                </a:lnTo>
                <a:lnTo>
                  <a:pt x="32521" y="380599"/>
                </a:lnTo>
                <a:lnTo>
                  <a:pt x="26761" y="379411"/>
                </a:lnTo>
                <a:lnTo>
                  <a:pt x="0" y="377036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77"/>
          <p:cNvSpPr/>
          <p:nvPr/>
        </p:nvSpPr>
        <p:spPr bwMode="auto">
          <a:xfrm>
            <a:off x="6572250" y="3749039"/>
            <a:ext cx="217170" cy="10961"/>
          </a:xfrm>
          <a:custGeom>
            <a:avLst/>
            <a:gdLst/>
            <a:ahLst/>
            <a:cxnLst/>
            <a:rect l="0" t="0" r="0" b="0"/>
            <a:pathLst>
              <a:path w="217170" h="10961">
                <a:moveTo>
                  <a:pt x="0" y="0"/>
                </a:moveTo>
                <a:lnTo>
                  <a:pt x="18203" y="0"/>
                </a:lnTo>
                <a:lnTo>
                  <a:pt x="27375" y="1270"/>
                </a:lnTo>
                <a:lnTo>
                  <a:pt x="37300" y="3387"/>
                </a:lnTo>
                <a:lnTo>
                  <a:pt x="47727" y="6069"/>
                </a:lnTo>
                <a:lnTo>
                  <a:pt x="55947" y="7856"/>
                </a:lnTo>
                <a:lnTo>
                  <a:pt x="62699" y="9047"/>
                </a:lnTo>
                <a:lnTo>
                  <a:pt x="68468" y="9842"/>
                </a:lnTo>
                <a:lnTo>
                  <a:pt x="74855" y="10371"/>
                </a:lnTo>
                <a:lnTo>
                  <a:pt x="81653" y="10724"/>
                </a:lnTo>
                <a:lnTo>
                  <a:pt x="88726" y="10960"/>
                </a:lnTo>
                <a:lnTo>
                  <a:pt x="102330" y="9847"/>
                </a:lnTo>
                <a:lnTo>
                  <a:pt x="158872" y="3482"/>
                </a:lnTo>
                <a:lnTo>
                  <a:pt x="174494" y="2322"/>
                </a:lnTo>
                <a:lnTo>
                  <a:pt x="217169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78"/>
          <p:cNvSpPr/>
          <p:nvPr/>
        </p:nvSpPr>
        <p:spPr bwMode="auto">
          <a:xfrm>
            <a:off x="6560819" y="3853498"/>
            <a:ext cx="125732" cy="9842"/>
          </a:xfrm>
          <a:custGeom>
            <a:avLst/>
            <a:gdLst/>
            <a:ahLst/>
            <a:cxnLst/>
            <a:rect l="0" t="0" r="0" b="0"/>
            <a:pathLst>
              <a:path w="125732" h="9842">
                <a:moveTo>
                  <a:pt x="0" y="9841"/>
                </a:moveTo>
                <a:lnTo>
                  <a:pt x="12137" y="3774"/>
                </a:lnTo>
                <a:lnTo>
                  <a:pt x="18251" y="1986"/>
                </a:lnTo>
                <a:lnTo>
                  <a:pt x="24868" y="795"/>
                </a:lnTo>
                <a:lnTo>
                  <a:pt x="31818" y="0"/>
                </a:lnTo>
                <a:lnTo>
                  <a:pt x="38992" y="740"/>
                </a:lnTo>
                <a:lnTo>
                  <a:pt x="46315" y="2504"/>
                </a:lnTo>
                <a:lnTo>
                  <a:pt x="53737" y="4950"/>
                </a:lnTo>
                <a:lnTo>
                  <a:pt x="61224" y="6580"/>
                </a:lnTo>
                <a:lnTo>
                  <a:pt x="68757" y="7668"/>
                </a:lnTo>
                <a:lnTo>
                  <a:pt x="76318" y="8392"/>
                </a:lnTo>
                <a:lnTo>
                  <a:pt x="85169" y="8875"/>
                </a:lnTo>
                <a:lnTo>
                  <a:pt x="125731" y="984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79"/>
          <p:cNvSpPr/>
          <p:nvPr/>
        </p:nvSpPr>
        <p:spPr bwMode="auto">
          <a:xfrm>
            <a:off x="7065691" y="3383279"/>
            <a:ext cx="317869" cy="700883"/>
          </a:xfrm>
          <a:custGeom>
            <a:avLst/>
            <a:gdLst/>
            <a:ahLst/>
            <a:cxnLst/>
            <a:rect l="0" t="0" r="0" b="0"/>
            <a:pathLst>
              <a:path w="317869" h="700883">
                <a:moveTo>
                  <a:pt x="215218" y="0"/>
                </a:moveTo>
                <a:lnTo>
                  <a:pt x="195536" y="9842"/>
                </a:lnTo>
                <a:lnTo>
                  <a:pt x="187232" y="29163"/>
                </a:lnTo>
                <a:lnTo>
                  <a:pt x="180344" y="41748"/>
                </a:lnTo>
                <a:lnTo>
                  <a:pt x="173049" y="51575"/>
                </a:lnTo>
                <a:lnTo>
                  <a:pt x="165573" y="60176"/>
                </a:lnTo>
                <a:lnTo>
                  <a:pt x="158017" y="71618"/>
                </a:lnTo>
                <a:lnTo>
                  <a:pt x="154224" y="78226"/>
                </a:lnTo>
                <a:lnTo>
                  <a:pt x="150010" y="92341"/>
                </a:lnTo>
                <a:lnTo>
                  <a:pt x="148886" y="99661"/>
                </a:lnTo>
                <a:lnTo>
                  <a:pt x="137977" y="122320"/>
                </a:lnTo>
                <a:lnTo>
                  <a:pt x="120544" y="155207"/>
                </a:lnTo>
                <a:lnTo>
                  <a:pt x="62039" y="262927"/>
                </a:lnTo>
                <a:lnTo>
                  <a:pt x="54679" y="278155"/>
                </a:lnTo>
                <a:lnTo>
                  <a:pt x="48502" y="292117"/>
                </a:lnTo>
                <a:lnTo>
                  <a:pt x="23395" y="354036"/>
                </a:lnTo>
                <a:lnTo>
                  <a:pt x="18756" y="368104"/>
                </a:lnTo>
                <a:lnTo>
                  <a:pt x="15664" y="380023"/>
                </a:lnTo>
                <a:lnTo>
                  <a:pt x="4633" y="435606"/>
                </a:lnTo>
                <a:lnTo>
                  <a:pt x="2438" y="455504"/>
                </a:lnTo>
                <a:lnTo>
                  <a:pt x="975" y="477660"/>
                </a:lnTo>
                <a:lnTo>
                  <a:pt x="0" y="501320"/>
                </a:lnTo>
                <a:lnTo>
                  <a:pt x="619" y="523443"/>
                </a:lnTo>
                <a:lnTo>
                  <a:pt x="2303" y="544542"/>
                </a:lnTo>
                <a:lnTo>
                  <a:pt x="4695" y="564958"/>
                </a:lnTo>
                <a:lnTo>
                  <a:pt x="8829" y="582379"/>
                </a:lnTo>
                <a:lnTo>
                  <a:pt x="14125" y="597803"/>
                </a:lnTo>
                <a:lnTo>
                  <a:pt x="20197" y="611895"/>
                </a:lnTo>
                <a:lnTo>
                  <a:pt x="25514" y="622560"/>
                </a:lnTo>
                <a:lnTo>
                  <a:pt x="34808" y="637797"/>
                </a:lnTo>
                <a:lnTo>
                  <a:pt x="43173" y="648802"/>
                </a:lnTo>
                <a:lnTo>
                  <a:pt x="51124" y="657927"/>
                </a:lnTo>
                <a:lnTo>
                  <a:pt x="58891" y="666216"/>
                </a:lnTo>
                <a:lnTo>
                  <a:pt x="70404" y="678022"/>
                </a:lnTo>
                <a:lnTo>
                  <a:pt x="75495" y="680615"/>
                </a:lnTo>
                <a:lnTo>
                  <a:pt x="81430" y="682343"/>
                </a:lnTo>
                <a:lnTo>
                  <a:pt x="87926" y="683496"/>
                </a:lnTo>
                <a:lnTo>
                  <a:pt x="93527" y="684264"/>
                </a:lnTo>
                <a:lnTo>
                  <a:pt x="103137" y="685118"/>
                </a:lnTo>
                <a:lnTo>
                  <a:pt x="110018" y="685345"/>
                </a:lnTo>
                <a:lnTo>
                  <a:pt x="145049" y="685711"/>
                </a:lnTo>
                <a:lnTo>
                  <a:pt x="153199" y="685740"/>
                </a:lnTo>
                <a:lnTo>
                  <a:pt x="159902" y="684490"/>
                </a:lnTo>
                <a:lnTo>
                  <a:pt x="165642" y="682387"/>
                </a:lnTo>
                <a:lnTo>
                  <a:pt x="170737" y="679715"/>
                </a:lnTo>
                <a:lnTo>
                  <a:pt x="176674" y="677933"/>
                </a:lnTo>
                <a:lnTo>
                  <a:pt x="183172" y="676746"/>
                </a:lnTo>
                <a:lnTo>
                  <a:pt x="190045" y="675954"/>
                </a:lnTo>
                <a:lnTo>
                  <a:pt x="198436" y="671616"/>
                </a:lnTo>
                <a:lnTo>
                  <a:pt x="207841" y="664914"/>
                </a:lnTo>
                <a:lnTo>
                  <a:pt x="217919" y="656636"/>
                </a:lnTo>
                <a:lnTo>
                  <a:pt x="228449" y="648578"/>
                </a:lnTo>
                <a:lnTo>
                  <a:pt x="239279" y="640665"/>
                </a:lnTo>
                <a:lnTo>
                  <a:pt x="250308" y="632850"/>
                </a:lnTo>
                <a:lnTo>
                  <a:pt x="260202" y="623831"/>
                </a:lnTo>
                <a:lnTo>
                  <a:pt x="269338" y="614007"/>
                </a:lnTo>
                <a:lnTo>
                  <a:pt x="277968" y="603648"/>
                </a:lnTo>
                <a:lnTo>
                  <a:pt x="284992" y="594203"/>
                </a:lnTo>
                <a:lnTo>
                  <a:pt x="290944" y="585365"/>
                </a:lnTo>
                <a:lnTo>
                  <a:pt x="296182" y="576933"/>
                </a:lnTo>
                <a:lnTo>
                  <a:pt x="305389" y="564178"/>
                </a:lnTo>
                <a:lnTo>
                  <a:pt x="312445" y="554276"/>
                </a:lnTo>
                <a:lnTo>
                  <a:pt x="315580" y="545642"/>
                </a:lnTo>
                <a:lnTo>
                  <a:pt x="317345" y="527573"/>
                </a:lnTo>
                <a:lnTo>
                  <a:pt x="317868" y="506133"/>
                </a:lnTo>
                <a:lnTo>
                  <a:pt x="316672" y="499982"/>
                </a:lnTo>
                <a:lnTo>
                  <a:pt x="311956" y="489761"/>
                </a:lnTo>
                <a:lnTo>
                  <a:pt x="302239" y="480985"/>
                </a:lnTo>
                <a:lnTo>
                  <a:pt x="296092" y="476867"/>
                </a:lnTo>
                <a:lnTo>
                  <a:pt x="290725" y="474121"/>
                </a:lnTo>
                <a:lnTo>
                  <a:pt x="281373" y="471071"/>
                </a:lnTo>
                <a:lnTo>
                  <a:pt x="275832" y="470258"/>
                </a:lnTo>
                <a:lnTo>
                  <a:pt x="269597" y="469715"/>
                </a:lnTo>
                <a:lnTo>
                  <a:pt x="262901" y="469354"/>
                </a:lnTo>
                <a:lnTo>
                  <a:pt x="254627" y="470383"/>
                </a:lnTo>
                <a:lnTo>
                  <a:pt x="245301" y="472338"/>
                </a:lnTo>
                <a:lnTo>
                  <a:pt x="235273" y="474913"/>
                </a:lnTo>
                <a:lnTo>
                  <a:pt x="227318" y="476628"/>
                </a:lnTo>
                <a:lnTo>
                  <a:pt x="220745" y="477772"/>
                </a:lnTo>
                <a:lnTo>
                  <a:pt x="215093" y="478535"/>
                </a:lnTo>
                <a:lnTo>
                  <a:pt x="207514" y="481584"/>
                </a:lnTo>
                <a:lnTo>
                  <a:pt x="198653" y="486156"/>
                </a:lnTo>
                <a:lnTo>
                  <a:pt x="188935" y="491744"/>
                </a:lnTo>
                <a:lnTo>
                  <a:pt x="179916" y="499280"/>
                </a:lnTo>
                <a:lnTo>
                  <a:pt x="171363" y="508113"/>
                </a:lnTo>
                <a:lnTo>
                  <a:pt x="156357" y="525549"/>
                </a:lnTo>
                <a:lnTo>
                  <a:pt x="145454" y="537531"/>
                </a:lnTo>
                <a:lnTo>
                  <a:pt x="139499" y="545044"/>
                </a:lnTo>
                <a:lnTo>
                  <a:pt x="132989" y="553863"/>
                </a:lnTo>
                <a:lnTo>
                  <a:pt x="126109" y="563552"/>
                </a:lnTo>
                <a:lnTo>
                  <a:pt x="120252" y="572552"/>
                </a:lnTo>
                <a:lnTo>
                  <a:pt x="110358" y="589324"/>
                </a:lnTo>
                <a:lnTo>
                  <a:pt x="105114" y="605246"/>
                </a:lnTo>
                <a:lnTo>
                  <a:pt x="101513" y="620788"/>
                </a:lnTo>
                <a:lnTo>
                  <a:pt x="95679" y="636163"/>
                </a:lnTo>
                <a:lnTo>
                  <a:pt x="94886" y="643818"/>
                </a:lnTo>
                <a:lnTo>
                  <a:pt x="97391" y="659099"/>
                </a:lnTo>
                <a:lnTo>
                  <a:pt x="99351" y="674357"/>
                </a:lnTo>
                <a:lnTo>
                  <a:pt x="99873" y="681981"/>
                </a:lnTo>
                <a:lnTo>
                  <a:pt x="101491" y="688334"/>
                </a:lnTo>
                <a:lnTo>
                  <a:pt x="106677" y="698780"/>
                </a:lnTo>
                <a:lnTo>
                  <a:pt x="109837" y="700803"/>
                </a:lnTo>
                <a:lnTo>
                  <a:pt x="113214" y="700882"/>
                </a:lnTo>
                <a:lnTo>
                  <a:pt x="123778" y="69723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80"/>
          <p:cNvSpPr/>
          <p:nvPr/>
        </p:nvSpPr>
        <p:spPr bwMode="auto">
          <a:xfrm>
            <a:off x="7498745" y="3474720"/>
            <a:ext cx="408613" cy="548483"/>
          </a:xfrm>
          <a:custGeom>
            <a:avLst/>
            <a:gdLst/>
            <a:ahLst/>
            <a:cxnLst/>
            <a:rect l="0" t="0" r="0" b="0"/>
            <a:pathLst>
              <a:path w="408613" h="548483">
                <a:moveTo>
                  <a:pt x="216505" y="11430"/>
                </a:moveTo>
                <a:lnTo>
                  <a:pt x="190754" y="11430"/>
                </a:lnTo>
                <a:lnTo>
                  <a:pt x="184098" y="13970"/>
                </a:lnTo>
                <a:lnTo>
                  <a:pt x="175850" y="18203"/>
                </a:lnTo>
                <a:lnTo>
                  <a:pt x="166542" y="23565"/>
                </a:lnTo>
                <a:lnTo>
                  <a:pt x="156526" y="30950"/>
                </a:lnTo>
                <a:lnTo>
                  <a:pt x="146039" y="39683"/>
                </a:lnTo>
                <a:lnTo>
                  <a:pt x="135237" y="49315"/>
                </a:lnTo>
                <a:lnTo>
                  <a:pt x="126767" y="58276"/>
                </a:lnTo>
                <a:lnTo>
                  <a:pt x="119849" y="66791"/>
                </a:lnTo>
                <a:lnTo>
                  <a:pt x="108777" y="83025"/>
                </a:lnTo>
                <a:lnTo>
                  <a:pt x="99622" y="98706"/>
                </a:lnTo>
                <a:lnTo>
                  <a:pt x="91320" y="114143"/>
                </a:lnTo>
                <a:lnTo>
                  <a:pt x="82127" y="129470"/>
                </a:lnTo>
                <a:lnTo>
                  <a:pt x="69574" y="144748"/>
                </a:lnTo>
                <a:lnTo>
                  <a:pt x="58916" y="160006"/>
                </a:lnTo>
                <a:lnTo>
                  <a:pt x="54295" y="167630"/>
                </a:lnTo>
                <a:lnTo>
                  <a:pt x="51215" y="176523"/>
                </a:lnTo>
                <a:lnTo>
                  <a:pt x="49161" y="186262"/>
                </a:lnTo>
                <a:lnTo>
                  <a:pt x="47792" y="196564"/>
                </a:lnTo>
                <a:lnTo>
                  <a:pt x="45610" y="205973"/>
                </a:lnTo>
                <a:lnTo>
                  <a:pt x="42885" y="214785"/>
                </a:lnTo>
                <a:lnTo>
                  <a:pt x="36470" y="232620"/>
                </a:lnTo>
                <a:lnTo>
                  <a:pt x="29386" y="253246"/>
                </a:lnTo>
                <a:lnTo>
                  <a:pt x="25718" y="266621"/>
                </a:lnTo>
                <a:lnTo>
                  <a:pt x="22004" y="281887"/>
                </a:lnTo>
                <a:lnTo>
                  <a:pt x="14490" y="315783"/>
                </a:lnTo>
                <a:lnTo>
                  <a:pt x="6917" y="352014"/>
                </a:lnTo>
                <a:lnTo>
                  <a:pt x="4390" y="366756"/>
                </a:lnTo>
                <a:lnTo>
                  <a:pt x="2704" y="379124"/>
                </a:lnTo>
                <a:lnTo>
                  <a:pt x="1580" y="389909"/>
                </a:lnTo>
                <a:lnTo>
                  <a:pt x="832" y="399639"/>
                </a:lnTo>
                <a:lnTo>
                  <a:pt x="332" y="408666"/>
                </a:lnTo>
                <a:lnTo>
                  <a:pt x="0" y="417224"/>
                </a:lnTo>
                <a:lnTo>
                  <a:pt x="1049" y="424199"/>
                </a:lnTo>
                <a:lnTo>
                  <a:pt x="5599" y="435336"/>
                </a:lnTo>
                <a:lnTo>
                  <a:pt x="8592" y="443894"/>
                </a:lnTo>
                <a:lnTo>
                  <a:pt x="11856" y="454679"/>
                </a:lnTo>
                <a:lnTo>
                  <a:pt x="15302" y="466949"/>
                </a:lnTo>
                <a:lnTo>
                  <a:pt x="22517" y="483969"/>
                </a:lnTo>
                <a:lnTo>
                  <a:pt x="33720" y="500691"/>
                </a:lnTo>
                <a:lnTo>
                  <a:pt x="45083" y="513690"/>
                </a:lnTo>
                <a:lnTo>
                  <a:pt x="56493" y="525584"/>
                </a:lnTo>
                <a:lnTo>
                  <a:pt x="60300" y="529459"/>
                </a:lnTo>
                <a:lnTo>
                  <a:pt x="65379" y="532042"/>
                </a:lnTo>
                <a:lnTo>
                  <a:pt x="77794" y="534913"/>
                </a:lnTo>
                <a:lnTo>
                  <a:pt x="88392" y="539576"/>
                </a:lnTo>
                <a:lnTo>
                  <a:pt x="92997" y="542597"/>
                </a:lnTo>
                <a:lnTo>
                  <a:pt x="104886" y="545954"/>
                </a:lnTo>
                <a:lnTo>
                  <a:pt x="117366" y="547446"/>
                </a:lnTo>
                <a:lnTo>
                  <a:pt x="127146" y="548109"/>
                </a:lnTo>
                <a:lnTo>
                  <a:pt x="139113" y="548404"/>
                </a:lnTo>
                <a:lnTo>
                  <a:pt x="145860" y="548482"/>
                </a:lnTo>
                <a:lnTo>
                  <a:pt x="152898" y="547265"/>
                </a:lnTo>
                <a:lnTo>
                  <a:pt x="160130" y="545183"/>
                </a:lnTo>
                <a:lnTo>
                  <a:pt x="167491" y="542525"/>
                </a:lnTo>
                <a:lnTo>
                  <a:pt x="174940" y="540753"/>
                </a:lnTo>
                <a:lnTo>
                  <a:pt x="182445" y="539572"/>
                </a:lnTo>
                <a:lnTo>
                  <a:pt x="189988" y="538785"/>
                </a:lnTo>
                <a:lnTo>
                  <a:pt x="201756" y="534523"/>
                </a:lnTo>
                <a:lnTo>
                  <a:pt x="213760" y="527126"/>
                </a:lnTo>
                <a:lnTo>
                  <a:pt x="231794" y="515371"/>
                </a:lnTo>
                <a:lnTo>
                  <a:pt x="240667" y="508681"/>
                </a:lnTo>
                <a:lnTo>
                  <a:pt x="249123" y="501680"/>
                </a:lnTo>
                <a:lnTo>
                  <a:pt x="257300" y="494473"/>
                </a:lnTo>
                <a:lnTo>
                  <a:pt x="273159" y="479692"/>
                </a:lnTo>
                <a:lnTo>
                  <a:pt x="303834" y="449766"/>
                </a:lnTo>
                <a:lnTo>
                  <a:pt x="317125" y="436539"/>
                </a:lnTo>
                <a:lnTo>
                  <a:pt x="328111" y="422194"/>
                </a:lnTo>
                <a:lnTo>
                  <a:pt x="337227" y="407351"/>
                </a:lnTo>
                <a:lnTo>
                  <a:pt x="345513" y="392288"/>
                </a:lnTo>
                <a:lnTo>
                  <a:pt x="352040" y="382175"/>
                </a:lnTo>
                <a:lnTo>
                  <a:pt x="360201" y="370353"/>
                </a:lnTo>
                <a:lnTo>
                  <a:pt x="369453" y="357392"/>
                </a:lnTo>
                <a:lnTo>
                  <a:pt x="375620" y="346211"/>
                </a:lnTo>
                <a:lnTo>
                  <a:pt x="379732" y="336217"/>
                </a:lnTo>
                <a:lnTo>
                  <a:pt x="382473" y="327015"/>
                </a:lnTo>
                <a:lnTo>
                  <a:pt x="388905" y="303243"/>
                </a:lnTo>
                <a:lnTo>
                  <a:pt x="403381" y="246590"/>
                </a:lnTo>
                <a:lnTo>
                  <a:pt x="405860" y="231703"/>
                </a:lnTo>
                <a:lnTo>
                  <a:pt x="407511" y="216698"/>
                </a:lnTo>
                <a:lnTo>
                  <a:pt x="408612" y="201615"/>
                </a:lnTo>
                <a:lnTo>
                  <a:pt x="408077" y="189020"/>
                </a:lnTo>
                <a:lnTo>
                  <a:pt x="406449" y="178083"/>
                </a:lnTo>
                <a:lnTo>
                  <a:pt x="404094" y="168252"/>
                </a:lnTo>
                <a:lnTo>
                  <a:pt x="401254" y="157888"/>
                </a:lnTo>
                <a:lnTo>
                  <a:pt x="394712" y="136212"/>
                </a:lnTo>
                <a:lnTo>
                  <a:pt x="391189" y="126368"/>
                </a:lnTo>
                <a:lnTo>
                  <a:pt x="387572" y="117265"/>
                </a:lnTo>
                <a:lnTo>
                  <a:pt x="383890" y="108657"/>
                </a:lnTo>
                <a:lnTo>
                  <a:pt x="378895" y="99107"/>
                </a:lnTo>
                <a:lnTo>
                  <a:pt x="373024" y="88931"/>
                </a:lnTo>
                <a:lnTo>
                  <a:pt x="366571" y="78337"/>
                </a:lnTo>
                <a:lnTo>
                  <a:pt x="356014" y="63180"/>
                </a:lnTo>
                <a:lnTo>
                  <a:pt x="347089" y="52210"/>
                </a:lnTo>
                <a:lnTo>
                  <a:pt x="334924" y="38893"/>
                </a:lnTo>
                <a:lnTo>
                  <a:pt x="319435" y="23016"/>
                </a:lnTo>
                <a:lnTo>
                  <a:pt x="310512" y="15309"/>
                </a:lnTo>
                <a:lnTo>
                  <a:pt x="298079" y="7650"/>
                </a:lnTo>
                <a:lnTo>
                  <a:pt x="287473" y="3400"/>
                </a:lnTo>
                <a:lnTo>
                  <a:pt x="277257" y="1511"/>
                </a:lnTo>
                <a:lnTo>
                  <a:pt x="270976" y="1007"/>
                </a:lnTo>
                <a:lnTo>
                  <a:pt x="258494" y="447"/>
                </a:lnTo>
                <a:lnTo>
                  <a:pt x="253388" y="298"/>
                </a:lnTo>
                <a:lnTo>
                  <a:pt x="147924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81"/>
          <p:cNvSpPr/>
          <p:nvPr/>
        </p:nvSpPr>
        <p:spPr bwMode="auto">
          <a:xfrm>
            <a:off x="7957965" y="3348989"/>
            <a:ext cx="168601" cy="228437"/>
          </a:xfrm>
          <a:custGeom>
            <a:avLst/>
            <a:gdLst/>
            <a:ahLst/>
            <a:cxnLst/>
            <a:rect l="0" t="0" r="0" b="0"/>
            <a:pathLst>
              <a:path w="168601" h="228437">
                <a:moveTo>
                  <a:pt x="77325" y="0"/>
                </a:moveTo>
                <a:lnTo>
                  <a:pt x="67483" y="9842"/>
                </a:lnTo>
                <a:lnTo>
                  <a:pt x="65684" y="12911"/>
                </a:lnTo>
                <a:lnTo>
                  <a:pt x="60297" y="23095"/>
                </a:lnTo>
                <a:lnTo>
                  <a:pt x="57083" y="28097"/>
                </a:lnTo>
                <a:lnTo>
                  <a:pt x="53670" y="32701"/>
                </a:lnTo>
                <a:lnTo>
                  <a:pt x="50125" y="37041"/>
                </a:lnTo>
                <a:lnTo>
                  <a:pt x="47761" y="42474"/>
                </a:lnTo>
                <a:lnTo>
                  <a:pt x="46185" y="48636"/>
                </a:lnTo>
                <a:lnTo>
                  <a:pt x="45136" y="55284"/>
                </a:lnTo>
                <a:lnTo>
                  <a:pt x="43165" y="60986"/>
                </a:lnTo>
                <a:lnTo>
                  <a:pt x="40581" y="66058"/>
                </a:lnTo>
                <a:lnTo>
                  <a:pt x="37589" y="70708"/>
                </a:lnTo>
                <a:lnTo>
                  <a:pt x="33054" y="80159"/>
                </a:lnTo>
                <a:lnTo>
                  <a:pt x="27491" y="92809"/>
                </a:lnTo>
                <a:lnTo>
                  <a:pt x="21243" y="107593"/>
                </a:lnTo>
                <a:lnTo>
                  <a:pt x="15807" y="122529"/>
                </a:lnTo>
                <a:lnTo>
                  <a:pt x="10912" y="137566"/>
                </a:lnTo>
                <a:lnTo>
                  <a:pt x="6379" y="152671"/>
                </a:lnTo>
                <a:lnTo>
                  <a:pt x="3358" y="165281"/>
                </a:lnTo>
                <a:lnTo>
                  <a:pt x="1343" y="176227"/>
                </a:lnTo>
                <a:lnTo>
                  <a:pt x="0" y="186065"/>
                </a:lnTo>
                <a:lnTo>
                  <a:pt x="375" y="193893"/>
                </a:lnTo>
                <a:lnTo>
                  <a:pt x="1895" y="200383"/>
                </a:lnTo>
                <a:lnTo>
                  <a:pt x="7392" y="213854"/>
                </a:lnTo>
                <a:lnTo>
                  <a:pt x="11530" y="219083"/>
                </a:lnTo>
                <a:lnTo>
                  <a:pt x="14411" y="222255"/>
                </a:lnTo>
                <a:lnTo>
                  <a:pt x="17602" y="224371"/>
                </a:lnTo>
                <a:lnTo>
                  <a:pt x="20999" y="225781"/>
                </a:lnTo>
                <a:lnTo>
                  <a:pt x="24535" y="226720"/>
                </a:lnTo>
                <a:lnTo>
                  <a:pt x="28162" y="227347"/>
                </a:lnTo>
                <a:lnTo>
                  <a:pt x="31849" y="227765"/>
                </a:lnTo>
                <a:lnTo>
                  <a:pt x="35578" y="228043"/>
                </a:lnTo>
                <a:lnTo>
                  <a:pt x="39332" y="228229"/>
                </a:lnTo>
                <a:lnTo>
                  <a:pt x="46893" y="228436"/>
                </a:lnTo>
                <a:lnTo>
                  <a:pt x="50687" y="227221"/>
                </a:lnTo>
                <a:lnTo>
                  <a:pt x="54486" y="225140"/>
                </a:lnTo>
                <a:lnTo>
                  <a:pt x="58289" y="222484"/>
                </a:lnTo>
                <a:lnTo>
                  <a:pt x="62095" y="220713"/>
                </a:lnTo>
                <a:lnTo>
                  <a:pt x="65901" y="219532"/>
                </a:lnTo>
                <a:lnTo>
                  <a:pt x="69708" y="218745"/>
                </a:lnTo>
                <a:lnTo>
                  <a:pt x="74787" y="216950"/>
                </a:lnTo>
                <a:lnTo>
                  <a:pt x="80713" y="214483"/>
                </a:lnTo>
                <a:lnTo>
                  <a:pt x="87204" y="211569"/>
                </a:lnTo>
                <a:lnTo>
                  <a:pt x="92800" y="208356"/>
                </a:lnTo>
                <a:lnTo>
                  <a:pt x="97802" y="204944"/>
                </a:lnTo>
                <a:lnTo>
                  <a:pt x="102406" y="201400"/>
                </a:lnTo>
                <a:lnTo>
                  <a:pt x="109285" y="195226"/>
                </a:lnTo>
                <a:lnTo>
                  <a:pt x="127089" y="178208"/>
                </a:lnTo>
                <a:lnTo>
                  <a:pt x="134630" y="172145"/>
                </a:lnTo>
                <a:lnTo>
                  <a:pt x="140929" y="168104"/>
                </a:lnTo>
                <a:lnTo>
                  <a:pt x="146397" y="165409"/>
                </a:lnTo>
                <a:lnTo>
                  <a:pt x="150043" y="161073"/>
                </a:lnTo>
                <a:lnTo>
                  <a:pt x="152474" y="155642"/>
                </a:lnTo>
                <a:lnTo>
                  <a:pt x="154094" y="149481"/>
                </a:lnTo>
                <a:lnTo>
                  <a:pt x="156444" y="144105"/>
                </a:lnTo>
                <a:lnTo>
                  <a:pt x="159281" y="139250"/>
                </a:lnTo>
                <a:lnTo>
                  <a:pt x="162443" y="134744"/>
                </a:lnTo>
                <a:lnTo>
                  <a:pt x="164550" y="130469"/>
                </a:lnTo>
                <a:lnTo>
                  <a:pt x="165954" y="126350"/>
                </a:lnTo>
                <a:lnTo>
                  <a:pt x="166891" y="122333"/>
                </a:lnTo>
                <a:lnTo>
                  <a:pt x="167515" y="118386"/>
                </a:lnTo>
                <a:lnTo>
                  <a:pt x="167932" y="114484"/>
                </a:lnTo>
                <a:lnTo>
                  <a:pt x="168210" y="110613"/>
                </a:lnTo>
                <a:lnTo>
                  <a:pt x="168394" y="106762"/>
                </a:lnTo>
                <a:lnTo>
                  <a:pt x="168600" y="99097"/>
                </a:lnTo>
                <a:lnTo>
                  <a:pt x="167384" y="91464"/>
                </a:lnTo>
                <a:lnTo>
                  <a:pt x="165305" y="81296"/>
                </a:lnTo>
                <a:lnTo>
                  <a:pt x="162648" y="69438"/>
                </a:lnTo>
                <a:lnTo>
                  <a:pt x="158337" y="58992"/>
                </a:lnTo>
                <a:lnTo>
                  <a:pt x="152922" y="49488"/>
                </a:lnTo>
                <a:lnTo>
                  <a:pt x="146774" y="40613"/>
                </a:lnTo>
                <a:lnTo>
                  <a:pt x="141404" y="33425"/>
                </a:lnTo>
                <a:lnTo>
                  <a:pt x="136554" y="27364"/>
                </a:lnTo>
                <a:lnTo>
                  <a:pt x="132051" y="22052"/>
                </a:lnTo>
                <a:lnTo>
                  <a:pt x="126508" y="17242"/>
                </a:lnTo>
                <a:lnTo>
                  <a:pt x="120274" y="12765"/>
                </a:lnTo>
                <a:lnTo>
                  <a:pt x="113577" y="8510"/>
                </a:lnTo>
                <a:lnTo>
                  <a:pt x="107843" y="5674"/>
                </a:lnTo>
                <a:lnTo>
                  <a:pt x="102750" y="3782"/>
                </a:lnTo>
                <a:lnTo>
                  <a:pt x="98085" y="2522"/>
                </a:lnTo>
                <a:lnTo>
                  <a:pt x="93705" y="1681"/>
                </a:lnTo>
                <a:lnTo>
                  <a:pt x="89515" y="1121"/>
                </a:lnTo>
                <a:lnTo>
                  <a:pt x="85451" y="748"/>
                </a:lnTo>
                <a:lnTo>
                  <a:pt x="81472" y="1768"/>
                </a:lnTo>
                <a:lnTo>
                  <a:pt x="77549" y="3719"/>
                </a:lnTo>
                <a:lnTo>
                  <a:pt x="73664" y="6289"/>
                </a:lnTo>
                <a:lnTo>
                  <a:pt x="69805" y="8003"/>
                </a:lnTo>
                <a:lnTo>
                  <a:pt x="65961" y="9146"/>
                </a:lnTo>
                <a:lnTo>
                  <a:pt x="62129" y="9907"/>
                </a:lnTo>
                <a:lnTo>
                  <a:pt x="58304" y="11685"/>
                </a:lnTo>
                <a:lnTo>
                  <a:pt x="54485" y="14140"/>
                </a:lnTo>
                <a:lnTo>
                  <a:pt x="43035" y="2286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82"/>
          <p:cNvSpPr/>
          <p:nvPr/>
        </p:nvSpPr>
        <p:spPr bwMode="auto">
          <a:xfrm>
            <a:off x="6435089" y="3131819"/>
            <a:ext cx="125118" cy="148489"/>
          </a:xfrm>
          <a:custGeom>
            <a:avLst/>
            <a:gdLst/>
            <a:ahLst/>
            <a:cxnLst/>
            <a:rect l="0" t="0" r="0" b="0"/>
            <a:pathLst>
              <a:path w="125118" h="148489">
                <a:moveTo>
                  <a:pt x="34290" y="0"/>
                </a:moveTo>
                <a:lnTo>
                  <a:pt x="28223" y="6068"/>
                </a:lnTo>
                <a:lnTo>
                  <a:pt x="26435" y="9126"/>
                </a:lnTo>
                <a:lnTo>
                  <a:pt x="25244" y="12434"/>
                </a:lnTo>
                <a:lnTo>
                  <a:pt x="24449" y="15909"/>
                </a:lnTo>
                <a:lnTo>
                  <a:pt x="23919" y="19496"/>
                </a:lnTo>
                <a:lnTo>
                  <a:pt x="23566" y="23158"/>
                </a:lnTo>
                <a:lnTo>
                  <a:pt x="23331" y="26869"/>
                </a:lnTo>
                <a:lnTo>
                  <a:pt x="21905" y="29342"/>
                </a:lnTo>
                <a:lnTo>
                  <a:pt x="19684" y="30992"/>
                </a:lnTo>
                <a:lnTo>
                  <a:pt x="16932" y="32091"/>
                </a:lnTo>
                <a:lnTo>
                  <a:pt x="15099" y="34094"/>
                </a:lnTo>
                <a:lnTo>
                  <a:pt x="13876" y="36700"/>
                </a:lnTo>
                <a:lnTo>
                  <a:pt x="13061" y="39707"/>
                </a:lnTo>
                <a:lnTo>
                  <a:pt x="12517" y="42981"/>
                </a:lnTo>
                <a:lnTo>
                  <a:pt x="12155" y="46434"/>
                </a:lnTo>
                <a:lnTo>
                  <a:pt x="11913" y="50006"/>
                </a:lnTo>
                <a:lnTo>
                  <a:pt x="11645" y="64135"/>
                </a:lnTo>
                <a:lnTo>
                  <a:pt x="11473" y="110318"/>
                </a:lnTo>
                <a:lnTo>
                  <a:pt x="12729" y="120535"/>
                </a:lnTo>
                <a:lnTo>
                  <a:pt x="14836" y="128617"/>
                </a:lnTo>
                <a:lnTo>
                  <a:pt x="21275" y="144645"/>
                </a:lnTo>
                <a:lnTo>
                  <a:pt x="23074" y="145960"/>
                </a:lnTo>
                <a:lnTo>
                  <a:pt x="25543" y="146837"/>
                </a:lnTo>
                <a:lnTo>
                  <a:pt x="28458" y="147421"/>
                </a:lnTo>
                <a:lnTo>
                  <a:pt x="32942" y="147811"/>
                </a:lnTo>
                <a:lnTo>
                  <a:pt x="38472" y="148071"/>
                </a:lnTo>
                <a:lnTo>
                  <a:pt x="55003" y="148436"/>
                </a:lnTo>
                <a:lnTo>
                  <a:pt x="59529" y="148488"/>
                </a:lnTo>
                <a:lnTo>
                  <a:pt x="63816" y="147252"/>
                </a:lnTo>
                <a:lnTo>
                  <a:pt x="67945" y="145158"/>
                </a:lnTo>
                <a:lnTo>
                  <a:pt x="71966" y="142492"/>
                </a:lnTo>
                <a:lnTo>
                  <a:pt x="78458" y="139445"/>
                </a:lnTo>
                <a:lnTo>
                  <a:pt x="86595" y="136143"/>
                </a:lnTo>
                <a:lnTo>
                  <a:pt x="95830" y="132673"/>
                </a:lnTo>
                <a:lnTo>
                  <a:pt x="101987" y="129088"/>
                </a:lnTo>
                <a:lnTo>
                  <a:pt x="106091" y="125429"/>
                </a:lnTo>
                <a:lnTo>
                  <a:pt x="108827" y="121720"/>
                </a:lnTo>
                <a:lnTo>
                  <a:pt x="111923" y="117977"/>
                </a:lnTo>
                <a:lnTo>
                  <a:pt x="115255" y="114211"/>
                </a:lnTo>
                <a:lnTo>
                  <a:pt x="118746" y="110431"/>
                </a:lnTo>
                <a:lnTo>
                  <a:pt x="121075" y="105371"/>
                </a:lnTo>
                <a:lnTo>
                  <a:pt x="122627" y="99457"/>
                </a:lnTo>
                <a:lnTo>
                  <a:pt x="125117" y="83852"/>
                </a:lnTo>
                <a:lnTo>
                  <a:pt x="124052" y="81301"/>
                </a:lnTo>
                <a:lnTo>
                  <a:pt x="122071" y="78331"/>
                </a:lnTo>
                <a:lnTo>
                  <a:pt x="119481" y="75081"/>
                </a:lnTo>
                <a:lnTo>
                  <a:pt x="116484" y="70374"/>
                </a:lnTo>
                <a:lnTo>
                  <a:pt x="113216" y="64696"/>
                </a:lnTo>
                <a:lnTo>
                  <a:pt x="109768" y="58371"/>
                </a:lnTo>
                <a:lnTo>
                  <a:pt x="106199" y="54154"/>
                </a:lnTo>
                <a:lnTo>
                  <a:pt x="102549" y="51343"/>
                </a:lnTo>
                <a:lnTo>
                  <a:pt x="98847" y="49469"/>
                </a:lnTo>
                <a:lnTo>
                  <a:pt x="93838" y="48219"/>
                </a:lnTo>
                <a:lnTo>
                  <a:pt x="87959" y="47386"/>
                </a:lnTo>
                <a:lnTo>
                  <a:pt x="81500" y="46831"/>
                </a:lnTo>
                <a:lnTo>
                  <a:pt x="75923" y="45191"/>
                </a:lnTo>
                <a:lnTo>
                  <a:pt x="70936" y="42827"/>
                </a:lnTo>
                <a:lnTo>
                  <a:pt x="66340" y="39982"/>
                </a:lnTo>
                <a:lnTo>
                  <a:pt x="60737" y="38084"/>
                </a:lnTo>
                <a:lnTo>
                  <a:pt x="54462" y="36820"/>
                </a:lnTo>
                <a:lnTo>
                  <a:pt x="47738" y="35977"/>
                </a:lnTo>
                <a:lnTo>
                  <a:pt x="40716" y="35415"/>
                </a:lnTo>
                <a:lnTo>
                  <a:pt x="33494" y="35040"/>
                </a:lnTo>
                <a:lnTo>
                  <a:pt x="26139" y="34790"/>
                </a:lnTo>
                <a:lnTo>
                  <a:pt x="19966" y="35894"/>
                </a:lnTo>
                <a:lnTo>
                  <a:pt x="14581" y="37899"/>
                </a:lnTo>
                <a:lnTo>
                  <a:pt x="0" y="4572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triangle, there can be at most one right angle or obtuse angle.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219200" y="2895600"/>
            <a:ext cx="4648200" cy="1219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"/>
          <p:cNvSpPr/>
          <p:nvPr/>
        </p:nvSpPr>
        <p:spPr bwMode="auto">
          <a:xfrm>
            <a:off x="3188970" y="3086726"/>
            <a:ext cx="645253" cy="147812"/>
          </a:xfrm>
          <a:custGeom>
            <a:avLst/>
            <a:gdLst/>
            <a:ahLst/>
            <a:cxnLst/>
            <a:rect l="0" t="0" r="0" b="0"/>
            <a:pathLst>
              <a:path w="645253" h="147812">
                <a:moveTo>
                  <a:pt x="11430" y="22233"/>
                </a:moveTo>
                <a:lnTo>
                  <a:pt x="21271" y="32075"/>
                </a:lnTo>
                <a:lnTo>
                  <a:pt x="22153" y="36344"/>
                </a:lnTo>
                <a:lnTo>
                  <a:pt x="22389" y="39261"/>
                </a:lnTo>
                <a:lnTo>
                  <a:pt x="23816" y="41205"/>
                </a:lnTo>
                <a:lnTo>
                  <a:pt x="26037" y="42501"/>
                </a:lnTo>
                <a:lnTo>
                  <a:pt x="32660" y="44581"/>
                </a:lnTo>
                <a:lnTo>
                  <a:pt x="33203" y="46022"/>
                </a:lnTo>
                <a:lnTo>
                  <a:pt x="33565" y="48253"/>
                </a:lnTo>
                <a:lnTo>
                  <a:pt x="33806" y="51010"/>
                </a:lnTo>
                <a:lnTo>
                  <a:pt x="35238" y="52848"/>
                </a:lnTo>
                <a:lnTo>
                  <a:pt x="37462" y="54073"/>
                </a:lnTo>
                <a:lnTo>
                  <a:pt x="40214" y="54889"/>
                </a:lnTo>
                <a:lnTo>
                  <a:pt x="42049" y="56704"/>
                </a:lnTo>
                <a:lnTo>
                  <a:pt x="43273" y="59184"/>
                </a:lnTo>
                <a:lnTo>
                  <a:pt x="44089" y="62107"/>
                </a:lnTo>
                <a:lnTo>
                  <a:pt x="45902" y="64056"/>
                </a:lnTo>
                <a:lnTo>
                  <a:pt x="48381" y="65355"/>
                </a:lnTo>
                <a:lnTo>
                  <a:pt x="55418" y="67440"/>
                </a:lnTo>
                <a:lnTo>
                  <a:pt x="59766" y="71112"/>
                </a:lnTo>
                <a:lnTo>
                  <a:pt x="62704" y="73869"/>
                </a:lnTo>
                <a:lnTo>
                  <a:pt x="65933" y="75707"/>
                </a:lnTo>
                <a:lnTo>
                  <a:pt x="76544" y="79564"/>
                </a:lnTo>
                <a:lnTo>
                  <a:pt x="80239" y="82044"/>
                </a:lnTo>
                <a:lnTo>
                  <a:pt x="83973" y="84967"/>
                </a:lnTo>
                <a:lnTo>
                  <a:pt x="91508" y="88215"/>
                </a:lnTo>
                <a:lnTo>
                  <a:pt x="95295" y="89081"/>
                </a:lnTo>
                <a:lnTo>
                  <a:pt x="97820" y="90929"/>
                </a:lnTo>
                <a:lnTo>
                  <a:pt x="99503" y="93430"/>
                </a:lnTo>
                <a:lnTo>
                  <a:pt x="100625" y="96368"/>
                </a:lnTo>
                <a:lnTo>
                  <a:pt x="102643" y="98327"/>
                </a:lnTo>
                <a:lnTo>
                  <a:pt x="105259" y="99632"/>
                </a:lnTo>
                <a:lnTo>
                  <a:pt x="111552" y="101083"/>
                </a:lnTo>
                <a:lnTo>
                  <a:pt x="118581" y="101728"/>
                </a:lnTo>
                <a:lnTo>
                  <a:pt x="122234" y="103169"/>
                </a:lnTo>
                <a:lnTo>
                  <a:pt x="125939" y="105401"/>
                </a:lnTo>
                <a:lnTo>
                  <a:pt x="129680" y="108158"/>
                </a:lnTo>
                <a:lnTo>
                  <a:pt x="138523" y="109997"/>
                </a:lnTo>
                <a:lnTo>
                  <a:pt x="150769" y="111222"/>
                </a:lnTo>
                <a:lnTo>
                  <a:pt x="165282" y="112039"/>
                </a:lnTo>
                <a:lnTo>
                  <a:pt x="184795" y="116334"/>
                </a:lnTo>
                <a:lnTo>
                  <a:pt x="191776" y="119257"/>
                </a:lnTo>
                <a:lnTo>
                  <a:pt x="209694" y="122505"/>
                </a:lnTo>
                <a:lnTo>
                  <a:pt x="234037" y="124590"/>
                </a:lnTo>
                <a:lnTo>
                  <a:pt x="244322" y="124951"/>
                </a:lnTo>
                <a:lnTo>
                  <a:pt x="315948" y="125090"/>
                </a:lnTo>
                <a:lnTo>
                  <a:pt x="331344" y="121711"/>
                </a:lnTo>
                <a:lnTo>
                  <a:pt x="345384" y="117246"/>
                </a:lnTo>
                <a:lnTo>
                  <a:pt x="355857" y="115261"/>
                </a:lnTo>
                <a:lnTo>
                  <a:pt x="405300" y="108076"/>
                </a:lnTo>
                <a:lnTo>
                  <a:pt x="420060" y="106132"/>
                </a:lnTo>
                <a:lnTo>
                  <a:pt x="439846" y="103972"/>
                </a:lnTo>
                <a:lnTo>
                  <a:pt x="456260" y="99625"/>
                </a:lnTo>
                <a:lnTo>
                  <a:pt x="473292" y="93460"/>
                </a:lnTo>
                <a:lnTo>
                  <a:pt x="493562" y="86486"/>
                </a:lnTo>
                <a:lnTo>
                  <a:pt x="508497" y="82540"/>
                </a:lnTo>
                <a:lnTo>
                  <a:pt x="528433" y="80007"/>
                </a:lnTo>
                <a:lnTo>
                  <a:pt x="532629" y="78529"/>
                </a:lnTo>
                <a:lnTo>
                  <a:pt x="536696" y="76274"/>
                </a:lnTo>
                <a:lnTo>
                  <a:pt x="540677" y="73500"/>
                </a:lnTo>
                <a:lnTo>
                  <a:pt x="544601" y="70382"/>
                </a:lnTo>
                <a:lnTo>
                  <a:pt x="548487" y="67032"/>
                </a:lnTo>
                <a:lnTo>
                  <a:pt x="552348" y="63529"/>
                </a:lnTo>
                <a:lnTo>
                  <a:pt x="556192" y="61194"/>
                </a:lnTo>
                <a:lnTo>
                  <a:pt x="567670" y="56637"/>
                </a:lnTo>
                <a:lnTo>
                  <a:pt x="571486" y="54059"/>
                </a:lnTo>
                <a:lnTo>
                  <a:pt x="575301" y="51071"/>
                </a:lnTo>
                <a:lnTo>
                  <a:pt x="582926" y="47750"/>
                </a:lnTo>
                <a:lnTo>
                  <a:pt x="586737" y="46864"/>
                </a:lnTo>
                <a:lnTo>
                  <a:pt x="594359" y="42494"/>
                </a:lnTo>
                <a:lnTo>
                  <a:pt x="598168" y="39550"/>
                </a:lnTo>
                <a:lnTo>
                  <a:pt x="601979" y="36318"/>
                </a:lnTo>
                <a:lnTo>
                  <a:pt x="605789" y="32893"/>
                </a:lnTo>
                <a:lnTo>
                  <a:pt x="614962" y="24339"/>
                </a:lnTo>
                <a:lnTo>
                  <a:pt x="632930" y="6509"/>
                </a:lnTo>
                <a:lnTo>
                  <a:pt x="636583" y="4131"/>
                </a:lnTo>
                <a:lnTo>
                  <a:pt x="645252" y="783"/>
                </a:lnTo>
                <a:lnTo>
                  <a:pt x="644798" y="313"/>
                </a:lnTo>
                <a:lnTo>
                  <a:pt x="643225" y="0"/>
                </a:lnTo>
                <a:lnTo>
                  <a:pt x="642177" y="1061"/>
                </a:lnTo>
                <a:lnTo>
                  <a:pt x="641477" y="3038"/>
                </a:lnTo>
                <a:lnTo>
                  <a:pt x="641012" y="5627"/>
                </a:lnTo>
                <a:lnTo>
                  <a:pt x="639431" y="8622"/>
                </a:lnTo>
                <a:lnTo>
                  <a:pt x="637107" y="11889"/>
                </a:lnTo>
                <a:lnTo>
                  <a:pt x="630320" y="20190"/>
                </a:lnTo>
                <a:lnTo>
                  <a:pt x="626006" y="24712"/>
                </a:lnTo>
                <a:lnTo>
                  <a:pt x="600345" y="50535"/>
                </a:lnTo>
                <a:lnTo>
                  <a:pt x="597080" y="52531"/>
                </a:lnTo>
                <a:lnTo>
                  <a:pt x="590065" y="54749"/>
                </a:lnTo>
                <a:lnTo>
                  <a:pt x="587687" y="56611"/>
                </a:lnTo>
                <a:lnTo>
                  <a:pt x="586101" y="59121"/>
                </a:lnTo>
                <a:lnTo>
                  <a:pt x="585044" y="62065"/>
                </a:lnTo>
                <a:lnTo>
                  <a:pt x="579259" y="66568"/>
                </a:lnTo>
                <a:lnTo>
                  <a:pt x="570323" y="72110"/>
                </a:lnTo>
                <a:lnTo>
                  <a:pt x="545577" y="86311"/>
                </a:lnTo>
                <a:lnTo>
                  <a:pt x="513412" y="105322"/>
                </a:lnTo>
                <a:lnTo>
                  <a:pt x="501024" y="111916"/>
                </a:lnTo>
                <a:lnTo>
                  <a:pt x="491496" y="116312"/>
                </a:lnTo>
                <a:lnTo>
                  <a:pt x="483874" y="119242"/>
                </a:lnTo>
                <a:lnTo>
                  <a:pt x="467079" y="123367"/>
                </a:lnTo>
                <a:lnTo>
                  <a:pt x="455341" y="126030"/>
                </a:lnTo>
                <a:lnTo>
                  <a:pt x="439864" y="131019"/>
                </a:lnTo>
                <a:lnTo>
                  <a:pt x="421865" y="134900"/>
                </a:lnTo>
                <a:lnTo>
                  <a:pt x="409322" y="139194"/>
                </a:lnTo>
                <a:lnTo>
                  <a:pt x="402421" y="142117"/>
                </a:lnTo>
                <a:lnTo>
                  <a:pt x="387981" y="145365"/>
                </a:lnTo>
                <a:lnTo>
                  <a:pt x="370555" y="146808"/>
                </a:lnTo>
                <a:lnTo>
                  <a:pt x="345878" y="147450"/>
                </a:lnTo>
                <a:lnTo>
                  <a:pt x="297356" y="147811"/>
                </a:lnTo>
                <a:lnTo>
                  <a:pt x="283327" y="146592"/>
                </a:lnTo>
                <a:lnTo>
                  <a:pt x="271435" y="144509"/>
                </a:lnTo>
                <a:lnTo>
                  <a:pt x="252717" y="140078"/>
                </a:lnTo>
                <a:lnTo>
                  <a:pt x="233770" y="137584"/>
                </a:lnTo>
                <a:lnTo>
                  <a:pt x="219891" y="137000"/>
                </a:lnTo>
                <a:lnTo>
                  <a:pt x="215174" y="135574"/>
                </a:lnTo>
                <a:lnTo>
                  <a:pt x="212029" y="133354"/>
                </a:lnTo>
                <a:lnTo>
                  <a:pt x="209932" y="130604"/>
                </a:lnTo>
                <a:lnTo>
                  <a:pt x="207265" y="128770"/>
                </a:lnTo>
                <a:lnTo>
                  <a:pt x="200914" y="126733"/>
                </a:lnTo>
                <a:lnTo>
                  <a:pt x="184131" y="125586"/>
                </a:lnTo>
                <a:lnTo>
                  <a:pt x="169139" y="125246"/>
                </a:lnTo>
                <a:lnTo>
                  <a:pt x="166100" y="123929"/>
                </a:lnTo>
                <a:lnTo>
                  <a:pt x="164073" y="121780"/>
                </a:lnTo>
                <a:lnTo>
                  <a:pt x="162721" y="119078"/>
                </a:lnTo>
                <a:lnTo>
                  <a:pt x="160551" y="117276"/>
                </a:lnTo>
                <a:lnTo>
                  <a:pt x="157834" y="116075"/>
                </a:lnTo>
                <a:lnTo>
                  <a:pt x="151428" y="114741"/>
                </a:lnTo>
                <a:lnTo>
                  <a:pt x="144348" y="114148"/>
                </a:lnTo>
                <a:lnTo>
                  <a:pt x="140682" y="112720"/>
                </a:lnTo>
                <a:lnTo>
                  <a:pt x="136968" y="110498"/>
                </a:lnTo>
                <a:lnTo>
                  <a:pt x="133222" y="107746"/>
                </a:lnTo>
                <a:lnTo>
                  <a:pt x="118899" y="104689"/>
                </a:lnTo>
                <a:lnTo>
                  <a:pt x="109746" y="103874"/>
                </a:lnTo>
                <a:lnTo>
                  <a:pt x="103644" y="102060"/>
                </a:lnTo>
                <a:lnTo>
                  <a:pt x="99576" y="99582"/>
                </a:lnTo>
                <a:lnTo>
                  <a:pt x="96863" y="96659"/>
                </a:lnTo>
                <a:lnTo>
                  <a:pt x="93786" y="94710"/>
                </a:lnTo>
                <a:lnTo>
                  <a:pt x="86979" y="92545"/>
                </a:lnTo>
                <a:lnTo>
                  <a:pt x="76007" y="91327"/>
                </a:lnTo>
                <a:lnTo>
                  <a:pt x="73531" y="89886"/>
                </a:lnTo>
                <a:lnTo>
                  <a:pt x="71881" y="87655"/>
                </a:lnTo>
                <a:lnTo>
                  <a:pt x="70780" y="84898"/>
                </a:lnTo>
                <a:lnTo>
                  <a:pt x="68777" y="83060"/>
                </a:lnTo>
                <a:lnTo>
                  <a:pt x="66171" y="81834"/>
                </a:lnTo>
                <a:lnTo>
                  <a:pt x="59889" y="80473"/>
                </a:lnTo>
                <a:lnTo>
                  <a:pt x="52864" y="79868"/>
                </a:lnTo>
                <a:lnTo>
                  <a:pt x="50482" y="78436"/>
                </a:lnTo>
                <a:lnTo>
                  <a:pt x="48895" y="76212"/>
                </a:lnTo>
                <a:lnTo>
                  <a:pt x="46347" y="69585"/>
                </a:lnTo>
                <a:lnTo>
                  <a:pt x="39225" y="65292"/>
                </a:lnTo>
                <a:lnTo>
                  <a:pt x="33770" y="62369"/>
                </a:lnTo>
                <a:lnTo>
                  <a:pt x="30133" y="59151"/>
                </a:lnTo>
                <a:lnTo>
                  <a:pt x="27709" y="55735"/>
                </a:lnTo>
                <a:lnTo>
                  <a:pt x="26092" y="52188"/>
                </a:lnTo>
                <a:lnTo>
                  <a:pt x="23745" y="49823"/>
                </a:lnTo>
                <a:lnTo>
                  <a:pt x="20910" y="48246"/>
                </a:lnTo>
                <a:lnTo>
                  <a:pt x="17750" y="47195"/>
                </a:lnTo>
                <a:lnTo>
                  <a:pt x="15643" y="45225"/>
                </a:lnTo>
                <a:lnTo>
                  <a:pt x="14239" y="42641"/>
                </a:lnTo>
                <a:lnTo>
                  <a:pt x="11985" y="35437"/>
                </a:lnTo>
                <a:lnTo>
                  <a:pt x="10530" y="34846"/>
                </a:lnTo>
                <a:lnTo>
                  <a:pt x="0" y="3366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61"/>
          <p:cNvSpPr/>
          <p:nvPr/>
        </p:nvSpPr>
        <p:spPr bwMode="auto">
          <a:xfrm>
            <a:off x="3451859" y="3348989"/>
            <a:ext cx="137162" cy="148591"/>
          </a:xfrm>
          <a:custGeom>
            <a:avLst/>
            <a:gdLst/>
            <a:ahLst/>
            <a:cxnLst/>
            <a:rect l="0" t="0" r="0" b="0"/>
            <a:pathLst>
              <a:path w="137162" h="148591">
                <a:moveTo>
                  <a:pt x="0" y="0"/>
                </a:moveTo>
                <a:lnTo>
                  <a:pt x="0" y="12136"/>
                </a:lnTo>
                <a:lnTo>
                  <a:pt x="1270" y="15711"/>
                </a:lnTo>
                <a:lnTo>
                  <a:pt x="3387" y="18094"/>
                </a:lnTo>
                <a:lnTo>
                  <a:pt x="6069" y="19683"/>
                </a:lnTo>
                <a:lnTo>
                  <a:pt x="7856" y="22012"/>
                </a:lnTo>
                <a:lnTo>
                  <a:pt x="9047" y="24835"/>
                </a:lnTo>
                <a:lnTo>
                  <a:pt x="9842" y="27987"/>
                </a:lnTo>
                <a:lnTo>
                  <a:pt x="11641" y="31358"/>
                </a:lnTo>
                <a:lnTo>
                  <a:pt x="14111" y="34875"/>
                </a:lnTo>
                <a:lnTo>
                  <a:pt x="17028" y="38491"/>
                </a:lnTo>
                <a:lnTo>
                  <a:pt x="22782" y="43441"/>
                </a:lnTo>
                <a:lnTo>
                  <a:pt x="30428" y="49281"/>
                </a:lnTo>
                <a:lnTo>
                  <a:pt x="39336" y="55714"/>
                </a:lnTo>
                <a:lnTo>
                  <a:pt x="46544" y="62543"/>
                </a:lnTo>
                <a:lnTo>
                  <a:pt x="52619" y="69635"/>
                </a:lnTo>
                <a:lnTo>
                  <a:pt x="57940" y="76903"/>
                </a:lnTo>
                <a:lnTo>
                  <a:pt x="62757" y="83019"/>
                </a:lnTo>
                <a:lnTo>
                  <a:pt x="67238" y="88366"/>
                </a:lnTo>
                <a:lnTo>
                  <a:pt x="71496" y="93201"/>
                </a:lnTo>
                <a:lnTo>
                  <a:pt x="76874" y="97694"/>
                </a:lnTo>
                <a:lnTo>
                  <a:pt x="83000" y="101960"/>
                </a:lnTo>
                <a:lnTo>
                  <a:pt x="89623" y="106073"/>
                </a:lnTo>
                <a:lnTo>
                  <a:pt x="97849" y="112626"/>
                </a:lnTo>
                <a:lnTo>
                  <a:pt x="107143" y="120804"/>
                </a:lnTo>
                <a:lnTo>
                  <a:pt x="137161" y="14859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62"/>
          <p:cNvSpPr/>
          <p:nvPr/>
        </p:nvSpPr>
        <p:spPr bwMode="auto">
          <a:xfrm>
            <a:off x="3429000" y="3348989"/>
            <a:ext cx="148591" cy="171451"/>
          </a:xfrm>
          <a:custGeom>
            <a:avLst/>
            <a:gdLst/>
            <a:ahLst/>
            <a:cxnLst/>
            <a:rect l="0" t="0" r="0" b="0"/>
            <a:pathLst>
              <a:path w="148591" h="171451">
                <a:moveTo>
                  <a:pt x="148590" y="0"/>
                </a:moveTo>
                <a:lnTo>
                  <a:pt x="148590" y="6069"/>
                </a:lnTo>
                <a:lnTo>
                  <a:pt x="147320" y="9126"/>
                </a:lnTo>
                <a:lnTo>
                  <a:pt x="145203" y="12434"/>
                </a:lnTo>
                <a:lnTo>
                  <a:pt x="142522" y="15909"/>
                </a:lnTo>
                <a:lnTo>
                  <a:pt x="140734" y="19496"/>
                </a:lnTo>
                <a:lnTo>
                  <a:pt x="139543" y="23158"/>
                </a:lnTo>
                <a:lnTo>
                  <a:pt x="138748" y="26869"/>
                </a:lnTo>
                <a:lnTo>
                  <a:pt x="135679" y="31882"/>
                </a:lnTo>
                <a:lnTo>
                  <a:pt x="131092" y="37765"/>
                </a:lnTo>
                <a:lnTo>
                  <a:pt x="125495" y="44227"/>
                </a:lnTo>
                <a:lnTo>
                  <a:pt x="120493" y="49805"/>
                </a:lnTo>
                <a:lnTo>
                  <a:pt x="111549" y="59389"/>
                </a:lnTo>
                <a:lnTo>
                  <a:pt x="68040" y="103365"/>
                </a:lnTo>
                <a:lnTo>
                  <a:pt x="61870" y="110820"/>
                </a:lnTo>
                <a:lnTo>
                  <a:pt x="55216" y="119600"/>
                </a:lnTo>
                <a:lnTo>
                  <a:pt x="48241" y="129264"/>
                </a:lnTo>
                <a:lnTo>
                  <a:pt x="42320" y="136976"/>
                </a:lnTo>
                <a:lnTo>
                  <a:pt x="37103" y="143388"/>
                </a:lnTo>
                <a:lnTo>
                  <a:pt x="32356" y="148931"/>
                </a:lnTo>
                <a:lnTo>
                  <a:pt x="26650" y="153898"/>
                </a:lnTo>
                <a:lnTo>
                  <a:pt x="20306" y="158479"/>
                </a:lnTo>
                <a:lnTo>
                  <a:pt x="0" y="17145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63"/>
          <p:cNvSpPr/>
          <p:nvPr/>
        </p:nvSpPr>
        <p:spPr bwMode="auto">
          <a:xfrm>
            <a:off x="3234689" y="3714750"/>
            <a:ext cx="160021" cy="240030"/>
          </a:xfrm>
          <a:custGeom>
            <a:avLst/>
            <a:gdLst/>
            <a:ahLst/>
            <a:cxnLst/>
            <a:rect l="0" t="0" r="0" b="0"/>
            <a:pathLst>
              <a:path w="160021" h="240030">
                <a:moveTo>
                  <a:pt x="0" y="0"/>
                </a:moveTo>
                <a:lnTo>
                  <a:pt x="0" y="12135"/>
                </a:lnTo>
                <a:lnTo>
                  <a:pt x="1271" y="16980"/>
                </a:lnTo>
                <a:lnTo>
                  <a:pt x="3387" y="21480"/>
                </a:lnTo>
                <a:lnTo>
                  <a:pt x="6069" y="25750"/>
                </a:lnTo>
                <a:lnTo>
                  <a:pt x="7856" y="29866"/>
                </a:lnTo>
                <a:lnTo>
                  <a:pt x="9047" y="33881"/>
                </a:lnTo>
                <a:lnTo>
                  <a:pt x="9842" y="37827"/>
                </a:lnTo>
                <a:lnTo>
                  <a:pt x="11642" y="41728"/>
                </a:lnTo>
                <a:lnTo>
                  <a:pt x="14111" y="45598"/>
                </a:lnTo>
                <a:lnTo>
                  <a:pt x="17028" y="49449"/>
                </a:lnTo>
                <a:lnTo>
                  <a:pt x="18972" y="53285"/>
                </a:lnTo>
                <a:lnTo>
                  <a:pt x="20268" y="57113"/>
                </a:lnTo>
                <a:lnTo>
                  <a:pt x="21132" y="60936"/>
                </a:lnTo>
                <a:lnTo>
                  <a:pt x="22978" y="64754"/>
                </a:lnTo>
                <a:lnTo>
                  <a:pt x="25479" y="68569"/>
                </a:lnTo>
                <a:lnTo>
                  <a:pt x="28416" y="72383"/>
                </a:lnTo>
                <a:lnTo>
                  <a:pt x="30374" y="76195"/>
                </a:lnTo>
                <a:lnTo>
                  <a:pt x="31680" y="80006"/>
                </a:lnTo>
                <a:lnTo>
                  <a:pt x="32550" y="83817"/>
                </a:lnTo>
                <a:lnTo>
                  <a:pt x="39480" y="92708"/>
                </a:lnTo>
                <a:lnTo>
                  <a:pt x="50450" y="104985"/>
                </a:lnTo>
                <a:lnTo>
                  <a:pt x="64114" y="119520"/>
                </a:lnTo>
                <a:lnTo>
                  <a:pt x="73223" y="130480"/>
                </a:lnTo>
                <a:lnTo>
                  <a:pt x="79295" y="139056"/>
                </a:lnTo>
                <a:lnTo>
                  <a:pt x="83344" y="146044"/>
                </a:lnTo>
                <a:lnTo>
                  <a:pt x="87313" y="151972"/>
                </a:lnTo>
                <a:lnTo>
                  <a:pt x="91229" y="157195"/>
                </a:lnTo>
                <a:lnTo>
                  <a:pt x="95109" y="161946"/>
                </a:lnTo>
                <a:lnTo>
                  <a:pt x="98967" y="166384"/>
                </a:lnTo>
                <a:lnTo>
                  <a:pt x="102808" y="170613"/>
                </a:lnTo>
                <a:lnTo>
                  <a:pt x="106639" y="174701"/>
                </a:lnTo>
                <a:lnTo>
                  <a:pt x="135864" y="204413"/>
                </a:lnTo>
                <a:lnTo>
                  <a:pt x="152731" y="221307"/>
                </a:lnTo>
                <a:lnTo>
                  <a:pt x="155161" y="225007"/>
                </a:lnTo>
                <a:lnTo>
                  <a:pt x="156781" y="228745"/>
                </a:lnTo>
                <a:lnTo>
                  <a:pt x="160020" y="240029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64"/>
          <p:cNvSpPr/>
          <p:nvPr/>
        </p:nvSpPr>
        <p:spPr bwMode="auto">
          <a:xfrm>
            <a:off x="3177539" y="3691889"/>
            <a:ext cx="240032" cy="228601"/>
          </a:xfrm>
          <a:custGeom>
            <a:avLst/>
            <a:gdLst/>
            <a:ahLst/>
            <a:cxnLst/>
            <a:rect l="0" t="0" r="0" b="0"/>
            <a:pathLst>
              <a:path w="240032" h="228601">
                <a:moveTo>
                  <a:pt x="240031" y="0"/>
                </a:moveTo>
                <a:lnTo>
                  <a:pt x="227895" y="12136"/>
                </a:lnTo>
                <a:lnTo>
                  <a:pt x="223050" y="15711"/>
                </a:lnTo>
                <a:lnTo>
                  <a:pt x="218550" y="18094"/>
                </a:lnTo>
                <a:lnTo>
                  <a:pt x="214280" y="19683"/>
                </a:lnTo>
                <a:lnTo>
                  <a:pt x="205084" y="28362"/>
                </a:lnTo>
                <a:lnTo>
                  <a:pt x="192603" y="41768"/>
                </a:lnTo>
                <a:lnTo>
                  <a:pt x="177932" y="58325"/>
                </a:lnTo>
                <a:lnTo>
                  <a:pt x="166882" y="71904"/>
                </a:lnTo>
                <a:lnTo>
                  <a:pt x="158245" y="83496"/>
                </a:lnTo>
                <a:lnTo>
                  <a:pt x="151216" y="93764"/>
                </a:lnTo>
                <a:lnTo>
                  <a:pt x="142721" y="104419"/>
                </a:lnTo>
                <a:lnTo>
                  <a:pt x="133248" y="115333"/>
                </a:lnTo>
                <a:lnTo>
                  <a:pt x="108484" y="142123"/>
                </a:lnTo>
                <a:lnTo>
                  <a:pt x="93104" y="158104"/>
                </a:lnTo>
                <a:lnTo>
                  <a:pt x="88740" y="162553"/>
                </a:lnTo>
                <a:lnTo>
                  <a:pt x="83290" y="166789"/>
                </a:lnTo>
                <a:lnTo>
                  <a:pt x="77117" y="170883"/>
                </a:lnTo>
                <a:lnTo>
                  <a:pt x="70461" y="174882"/>
                </a:lnTo>
                <a:lnTo>
                  <a:pt x="66024" y="180088"/>
                </a:lnTo>
                <a:lnTo>
                  <a:pt x="63066" y="186099"/>
                </a:lnTo>
                <a:lnTo>
                  <a:pt x="61095" y="192646"/>
                </a:lnTo>
                <a:lnTo>
                  <a:pt x="58510" y="197011"/>
                </a:lnTo>
                <a:lnTo>
                  <a:pt x="55517" y="199921"/>
                </a:lnTo>
                <a:lnTo>
                  <a:pt x="48804" y="204424"/>
                </a:lnTo>
                <a:lnTo>
                  <a:pt x="41588" y="210659"/>
                </a:lnTo>
                <a:lnTo>
                  <a:pt x="36615" y="214099"/>
                </a:lnTo>
                <a:lnTo>
                  <a:pt x="30761" y="217663"/>
                </a:lnTo>
                <a:lnTo>
                  <a:pt x="24317" y="221309"/>
                </a:lnTo>
                <a:lnTo>
                  <a:pt x="18752" y="223739"/>
                </a:lnTo>
                <a:lnTo>
                  <a:pt x="13772" y="225360"/>
                </a:lnTo>
                <a:lnTo>
                  <a:pt x="0" y="22860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65"/>
          <p:cNvSpPr/>
          <p:nvPr/>
        </p:nvSpPr>
        <p:spPr bwMode="auto">
          <a:xfrm>
            <a:off x="3566159" y="3680459"/>
            <a:ext cx="246170" cy="262892"/>
          </a:xfrm>
          <a:custGeom>
            <a:avLst/>
            <a:gdLst/>
            <a:ahLst/>
            <a:cxnLst/>
            <a:rect l="0" t="0" r="0" b="0"/>
            <a:pathLst>
              <a:path w="246170" h="262892">
                <a:moveTo>
                  <a:pt x="11431" y="0"/>
                </a:moveTo>
                <a:lnTo>
                  <a:pt x="17499" y="6069"/>
                </a:lnTo>
                <a:lnTo>
                  <a:pt x="20556" y="7856"/>
                </a:lnTo>
                <a:lnTo>
                  <a:pt x="27340" y="9842"/>
                </a:lnTo>
                <a:lnTo>
                  <a:pt x="29657" y="11641"/>
                </a:lnTo>
                <a:lnTo>
                  <a:pt x="31202" y="14111"/>
                </a:lnTo>
                <a:lnTo>
                  <a:pt x="32231" y="17028"/>
                </a:lnTo>
                <a:lnTo>
                  <a:pt x="34188" y="18972"/>
                </a:lnTo>
                <a:lnTo>
                  <a:pt x="36762" y="20268"/>
                </a:lnTo>
                <a:lnTo>
                  <a:pt x="43009" y="21708"/>
                </a:lnTo>
                <a:lnTo>
                  <a:pt x="50019" y="22348"/>
                </a:lnTo>
                <a:lnTo>
                  <a:pt x="53666" y="23789"/>
                </a:lnTo>
                <a:lnTo>
                  <a:pt x="61106" y="28776"/>
                </a:lnTo>
                <a:lnTo>
                  <a:pt x="68677" y="31884"/>
                </a:lnTo>
                <a:lnTo>
                  <a:pt x="78805" y="35226"/>
                </a:lnTo>
                <a:lnTo>
                  <a:pt x="90637" y="38725"/>
                </a:lnTo>
                <a:lnTo>
                  <a:pt x="99795" y="41056"/>
                </a:lnTo>
                <a:lnTo>
                  <a:pt x="107170" y="42611"/>
                </a:lnTo>
                <a:lnTo>
                  <a:pt x="113357" y="43648"/>
                </a:lnTo>
                <a:lnTo>
                  <a:pt x="120021" y="45608"/>
                </a:lnTo>
                <a:lnTo>
                  <a:pt x="127004" y="48186"/>
                </a:lnTo>
                <a:lnTo>
                  <a:pt x="134200" y="51174"/>
                </a:lnTo>
                <a:lnTo>
                  <a:pt x="140267" y="54436"/>
                </a:lnTo>
                <a:lnTo>
                  <a:pt x="145581" y="57881"/>
                </a:lnTo>
                <a:lnTo>
                  <a:pt x="150395" y="61447"/>
                </a:lnTo>
                <a:lnTo>
                  <a:pt x="156143" y="65095"/>
                </a:lnTo>
                <a:lnTo>
                  <a:pt x="162516" y="68797"/>
                </a:lnTo>
                <a:lnTo>
                  <a:pt x="169304" y="72535"/>
                </a:lnTo>
                <a:lnTo>
                  <a:pt x="175099" y="75026"/>
                </a:lnTo>
                <a:lnTo>
                  <a:pt x="180233" y="76688"/>
                </a:lnTo>
                <a:lnTo>
                  <a:pt x="184925" y="77796"/>
                </a:lnTo>
                <a:lnTo>
                  <a:pt x="189324" y="79804"/>
                </a:lnTo>
                <a:lnTo>
                  <a:pt x="193526" y="82413"/>
                </a:lnTo>
                <a:lnTo>
                  <a:pt x="197598" y="85422"/>
                </a:lnTo>
                <a:lnTo>
                  <a:pt x="201582" y="87428"/>
                </a:lnTo>
                <a:lnTo>
                  <a:pt x="205508" y="88766"/>
                </a:lnTo>
                <a:lnTo>
                  <a:pt x="209395" y="89657"/>
                </a:lnTo>
                <a:lnTo>
                  <a:pt x="213257" y="90252"/>
                </a:lnTo>
                <a:lnTo>
                  <a:pt x="220935" y="90912"/>
                </a:lnTo>
                <a:lnTo>
                  <a:pt x="228580" y="91206"/>
                </a:lnTo>
                <a:lnTo>
                  <a:pt x="232397" y="91284"/>
                </a:lnTo>
                <a:lnTo>
                  <a:pt x="234941" y="92606"/>
                </a:lnTo>
                <a:lnTo>
                  <a:pt x="236638" y="94758"/>
                </a:lnTo>
                <a:lnTo>
                  <a:pt x="237769" y="97462"/>
                </a:lnTo>
                <a:lnTo>
                  <a:pt x="239793" y="99265"/>
                </a:lnTo>
                <a:lnTo>
                  <a:pt x="242412" y="100467"/>
                </a:lnTo>
                <a:lnTo>
                  <a:pt x="245428" y="101268"/>
                </a:lnTo>
                <a:lnTo>
                  <a:pt x="246169" y="101802"/>
                </a:lnTo>
                <a:lnTo>
                  <a:pt x="245393" y="102158"/>
                </a:lnTo>
                <a:lnTo>
                  <a:pt x="243606" y="102396"/>
                </a:lnTo>
                <a:lnTo>
                  <a:pt x="242414" y="103824"/>
                </a:lnTo>
                <a:lnTo>
                  <a:pt x="241619" y="106046"/>
                </a:lnTo>
                <a:lnTo>
                  <a:pt x="241090" y="108798"/>
                </a:lnTo>
                <a:lnTo>
                  <a:pt x="239467" y="110632"/>
                </a:lnTo>
                <a:lnTo>
                  <a:pt x="237115" y="111855"/>
                </a:lnTo>
                <a:lnTo>
                  <a:pt x="234277" y="112670"/>
                </a:lnTo>
                <a:lnTo>
                  <a:pt x="227736" y="116963"/>
                </a:lnTo>
                <a:lnTo>
                  <a:pt x="224215" y="119885"/>
                </a:lnTo>
                <a:lnTo>
                  <a:pt x="220597" y="121834"/>
                </a:lnTo>
                <a:lnTo>
                  <a:pt x="213190" y="123999"/>
                </a:lnTo>
                <a:lnTo>
                  <a:pt x="205665" y="128347"/>
                </a:lnTo>
                <a:lnTo>
                  <a:pt x="201880" y="131285"/>
                </a:lnTo>
                <a:lnTo>
                  <a:pt x="194288" y="134549"/>
                </a:lnTo>
                <a:lnTo>
                  <a:pt x="190486" y="135420"/>
                </a:lnTo>
                <a:lnTo>
                  <a:pt x="182874" y="139773"/>
                </a:lnTo>
                <a:lnTo>
                  <a:pt x="179066" y="142713"/>
                </a:lnTo>
                <a:lnTo>
                  <a:pt x="171449" y="145978"/>
                </a:lnTo>
                <a:lnTo>
                  <a:pt x="167639" y="146849"/>
                </a:lnTo>
                <a:lnTo>
                  <a:pt x="160020" y="149969"/>
                </a:lnTo>
                <a:lnTo>
                  <a:pt x="149860" y="154590"/>
                </a:lnTo>
                <a:lnTo>
                  <a:pt x="138007" y="160210"/>
                </a:lnTo>
                <a:lnTo>
                  <a:pt x="128835" y="165227"/>
                </a:lnTo>
                <a:lnTo>
                  <a:pt x="121450" y="169841"/>
                </a:lnTo>
                <a:lnTo>
                  <a:pt x="115256" y="174187"/>
                </a:lnTo>
                <a:lnTo>
                  <a:pt x="108588" y="178355"/>
                </a:lnTo>
                <a:lnTo>
                  <a:pt x="101602" y="182404"/>
                </a:lnTo>
                <a:lnTo>
                  <a:pt x="94405" y="186372"/>
                </a:lnTo>
                <a:lnTo>
                  <a:pt x="88337" y="189019"/>
                </a:lnTo>
                <a:lnTo>
                  <a:pt x="83022" y="190782"/>
                </a:lnTo>
                <a:lnTo>
                  <a:pt x="78208" y="191959"/>
                </a:lnTo>
                <a:lnTo>
                  <a:pt x="74999" y="194013"/>
                </a:lnTo>
                <a:lnTo>
                  <a:pt x="72859" y="196652"/>
                </a:lnTo>
                <a:lnTo>
                  <a:pt x="71433" y="199682"/>
                </a:lnTo>
                <a:lnTo>
                  <a:pt x="66672" y="205511"/>
                </a:lnTo>
                <a:lnTo>
                  <a:pt x="59689" y="213207"/>
                </a:lnTo>
                <a:lnTo>
                  <a:pt x="51222" y="222148"/>
                </a:lnTo>
                <a:lnTo>
                  <a:pt x="43038" y="229379"/>
                </a:lnTo>
                <a:lnTo>
                  <a:pt x="35042" y="235470"/>
                </a:lnTo>
                <a:lnTo>
                  <a:pt x="27172" y="240800"/>
                </a:lnTo>
                <a:lnTo>
                  <a:pt x="20655" y="245623"/>
                </a:lnTo>
                <a:lnTo>
                  <a:pt x="15040" y="250109"/>
                </a:lnTo>
                <a:lnTo>
                  <a:pt x="0" y="26289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6"/>
          <p:cNvSpPr/>
          <p:nvPr/>
        </p:nvSpPr>
        <p:spPr bwMode="auto">
          <a:xfrm>
            <a:off x="3899639" y="3606976"/>
            <a:ext cx="201173" cy="347804"/>
          </a:xfrm>
          <a:custGeom>
            <a:avLst/>
            <a:gdLst/>
            <a:ahLst/>
            <a:cxnLst/>
            <a:rect l="0" t="0" r="0" b="0"/>
            <a:pathLst>
              <a:path w="201173" h="347804">
                <a:moveTo>
                  <a:pt x="169440" y="50624"/>
                </a:moveTo>
                <a:lnTo>
                  <a:pt x="179282" y="30941"/>
                </a:lnTo>
                <a:lnTo>
                  <a:pt x="178541" y="28612"/>
                </a:lnTo>
                <a:lnTo>
                  <a:pt x="172701" y="19266"/>
                </a:lnTo>
                <a:lnTo>
                  <a:pt x="170890" y="12133"/>
                </a:lnTo>
                <a:lnTo>
                  <a:pt x="169137" y="9723"/>
                </a:lnTo>
                <a:lnTo>
                  <a:pt x="166698" y="8117"/>
                </a:lnTo>
                <a:lnTo>
                  <a:pt x="160601" y="6332"/>
                </a:lnTo>
                <a:lnTo>
                  <a:pt x="157198" y="5856"/>
                </a:lnTo>
                <a:lnTo>
                  <a:pt x="153659" y="5538"/>
                </a:lnTo>
                <a:lnTo>
                  <a:pt x="150029" y="5327"/>
                </a:lnTo>
                <a:lnTo>
                  <a:pt x="142610" y="5091"/>
                </a:lnTo>
                <a:lnTo>
                  <a:pt x="110055" y="4920"/>
                </a:lnTo>
                <a:lnTo>
                  <a:pt x="105720" y="6185"/>
                </a:lnTo>
                <a:lnTo>
                  <a:pt x="101560" y="8297"/>
                </a:lnTo>
                <a:lnTo>
                  <a:pt x="97517" y="10976"/>
                </a:lnTo>
                <a:lnTo>
                  <a:pt x="93551" y="14032"/>
                </a:lnTo>
                <a:lnTo>
                  <a:pt x="89638" y="17339"/>
                </a:lnTo>
                <a:lnTo>
                  <a:pt x="85759" y="20814"/>
                </a:lnTo>
                <a:lnTo>
                  <a:pt x="78062" y="28061"/>
                </a:lnTo>
                <a:lnTo>
                  <a:pt x="74232" y="31772"/>
                </a:lnTo>
                <a:lnTo>
                  <a:pt x="67868" y="36786"/>
                </a:lnTo>
                <a:lnTo>
                  <a:pt x="59815" y="42668"/>
                </a:lnTo>
                <a:lnTo>
                  <a:pt x="50637" y="49130"/>
                </a:lnTo>
                <a:lnTo>
                  <a:pt x="41978" y="57248"/>
                </a:lnTo>
                <a:lnTo>
                  <a:pt x="33666" y="66470"/>
                </a:lnTo>
                <a:lnTo>
                  <a:pt x="25584" y="76427"/>
                </a:lnTo>
                <a:lnTo>
                  <a:pt x="20196" y="84336"/>
                </a:lnTo>
                <a:lnTo>
                  <a:pt x="16604" y="90878"/>
                </a:lnTo>
                <a:lnTo>
                  <a:pt x="14210" y="96510"/>
                </a:lnTo>
                <a:lnTo>
                  <a:pt x="11343" y="105345"/>
                </a:lnTo>
                <a:lnTo>
                  <a:pt x="8162" y="116314"/>
                </a:lnTo>
                <a:lnTo>
                  <a:pt x="4772" y="128707"/>
                </a:lnTo>
                <a:lnTo>
                  <a:pt x="2511" y="138239"/>
                </a:lnTo>
                <a:lnTo>
                  <a:pt x="1004" y="145864"/>
                </a:lnTo>
                <a:lnTo>
                  <a:pt x="0" y="152217"/>
                </a:lnTo>
                <a:lnTo>
                  <a:pt x="600" y="156453"/>
                </a:lnTo>
                <a:lnTo>
                  <a:pt x="2270" y="159277"/>
                </a:lnTo>
                <a:lnTo>
                  <a:pt x="4654" y="161159"/>
                </a:lnTo>
                <a:lnTo>
                  <a:pt x="7512" y="162414"/>
                </a:lnTo>
                <a:lnTo>
                  <a:pt x="10689" y="163250"/>
                </a:lnTo>
                <a:lnTo>
                  <a:pt x="14076" y="163808"/>
                </a:lnTo>
                <a:lnTo>
                  <a:pt x="17604" y="164180"/>
                </a:lnTo>
                <a:lnTo>
                  <a:pt x="21226" y="164428"/>
                </a:lnTo>
                <a:lnTo>
                  <a:pt x="24911" y="164593"/>
                </a:lnTo>
                <a:lnTo>
                  <a:pt x="28637" y="163433"/>
                </a:lnTo>
                <a:lnTo>
                  <a:pt x="32392" y="161390"/>
                </a:lnTo>
                <a:lnTo>
                  <a:pt x="36164" y="158758"/>
                </a:lnTo>
                <a:lnTo>
                  <a:pt x="42490" y="155733"/>
                </a:lnTo>
                <a:lnTo>
                  <a:pt x="50517" y="152447"/>
                </a:lnTo>
                <a:lnTo>
                  <a:pt x="59678" y="148985"/>
                </a:lnTo>
                <a:lnTo>
                  <a:pt x="69595" y="144138"/>
                </a:lnTo>
                <a:lnTo>
                  <a:pt x="80017" y="138367"/>
                </a:lnTo>
                <a:lnTo>
                  <a:pt x="90775" y="131979"/>
                </a:lnTo>
                <a:lnTo>
                  <a:pt x="100487" y="126450"/>
                </a:lnTo>
                <a:lnTo>
                  <a:pt x="118051" y="116921"/>
                </a:lnTo>
                <a:lnTo>
                  <a:pt x="125021" y="112602"/>
                </a:lnTo>
                <a:lnTo>
                  <a:pt x="130937" y="108452"/>
                </a:lnTo>
                <a:lnTo>
                  <a:pt x="136152" y="104416"/>
                </a:lnTo>
                <a:lnTo>
                  <a:pt x="143438" y="96645"/>
                </a:lnTo>
                <a:lnTo>
                  <a:pt x="152106" y="86385"/>
                </a:lnTo>
                <a:lnTo>
                  <a:pt x="161694" y="74464"/>
                </a:lnTo>
                <a:lnTo>
                  <a:pt x="169356" y="63977"/>
                </a:lnTo>
                <a:lnTo>
                  <a:pt x="175734" y="54446"/>
                </a:lnTo>
                <a:lnTo>
                  <a:pt x="181256" y="45552"/>
                </a:lnTo>
                <a:lnTo>
                  <a:pt x="186208" y="38353"/>
                </a:lnTo>
                <a:lnTo>
                  <a:pt x="190779" y="32283"/>
                </a:lnTo>
                <a:lnTo>
                  <a:pt x="195096" y="26966"/>
                </a:lnTo>
                <a:lnTo>
                  <a:pt x="199893" y="17672"/>
                </a:lnTo>
                <a:lnTo>
                  <a:pt x="201172" y="13416"/>
                </a:lnTo>
                <a:lnTo>
                  <a:pt x="200755" y="9309"/>
                </a:lnTo>
                <a:lnTo>
                  <a:pt x="199207" y="5300"/>
                </a:lnTo>
                <a:lnTo>
                  <a:pt x="196905" y="1358"/>
                </a:lnTo>
                <a:lnTo>
                  <a:pt x="195370" y="0"/>
                </a:lnTo>
                <a:lnTo>
                  <a:pt x="194347" y="364"/>
                </a:lnTo>
                <a:lnTo>
                  <a:pt x="192705" y="4007"/>
                </a:lnTo>
                <a:lnTo>
                  <a:pt x="192420" y="10706"/>
                </a:lnTo>
                <a:lnTo>
                  <a:pt x="192301" y="137862"/>
                </a:lnTo>
                <a:lnTo>
                  <a:pt x="191031" y="155772"/>
                </a:lnTo>
                <a:lnTo>
                  <a:pt x="186233" y="209540"/>
                </a:lnTo>
                <a:lnTo>
                  <a:pt x="183176" y="235308"/>
                </a:lnTo>
                <a:lnTo>
                  <a:pt x="179867" y="258836"/>
                </a:lnTo>
                <a:lnTo>
                  <a:pt x="174075" y="296833"/>
                </a:lnTo>
                <a:lnTo>
                  <a:pt x="172530" y="308743"/>
                </a:lnTo>
                <a:lnTo>
                  <a:pt x="171500" y="317953"/>
                </a:lnTo>
                <a:lnTo>
                  <a:pt x="172084" y="325363"/>
                </a:lnTo>
                <a:lnTo>
                  <a:pt x="173742" y="331573"/>
                </a:lnTo>
                <a:lnTo>
                  <a:pt x="180870" y="34780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67"/>
          <p:cNvSpPr/>
          <p:nvPr/>
        </p:nvSpPr>
        <p:spPr bwMode="auto">
          <a:xfrm>
            <a:off x="4190004" y="3634739"/>
            <a:ext cx="187479" cy="274122"/>
          </a:xfrm>
          <a:custGeom>
            <a:avLst/>
            <a:gdLst/>
            <a:ahLst/>
            <a:cxnLst/>
            <a:rect l="0" t="0" r="0" b="0"/>
            <a:pathLst>
              <a:path w="187479" h="274122">
                <a:moveTo>
                  <a:pt x="50525" y="0"/>
                </a:moveTo>
                <a:lnTo>
                  <a:pt x="44458" y="12136"/>
                </a:lnTo>
                <a:lnTo>
                  <a:pt x="40130" y="19521"/>
                </a:lnTo>
                <a:lnTo>
                  <a:pt x="28549" y="37886"/>
                </a:lnTo>
                <a:lnTo>
                  <a:pt x="23174" y="49388"/>
                </a:lnTo>
                <a:lnTo>
                  <a:pt x="18322" y="62135"/>
                </a:lnTo>
                <a:lnTo>
                  <a:pt x="1408" y="113027"/>
                </a:lnTo>
                <a:lnTo>
                  <a:pt x="0" y="127422"/>
                </a:lnTo>
                <a:lnTo>
                  <a:pt x="332" y="143368"/>
                </a:lnTo>
                <a:lnTo>
                  <a:pt x="1823" y="160349"/>
                </a:lnTo>
                <a:lnTo>
                  <a:pt x="2817" y="174209"/>
                </a:lnTo>
                <a:lnTo>
                  <a:pt x="3922" y="196383"/>
                </a:lnTo>
                <a:lnTo>
                  <a:pt x="5486" y="204582"/>
                </a:lnTo>
                <a:lnTo>
                  <a:pt x="7799" y="211318"/>
                </a:lnTo>
                <a:lnTo>
                  <a:pt x="10612" y="217079"/>
                </a:lnTo>
                <a:lnTo>
                  <a:pt x="13756" y="222189"/>
                </a:lnTo>
                <a:lnTo>
                  <a:pt x="17122" y="226866"/>
                </a:lnTo>
                <a:lnTo>
                  <a:pt x="20637" y="231254"/>
                </a:lnTo>
                <a:lnTo>
                  <a:pt x="24542" y="239517"/>
                </a:lnTo>
                <a:lnTo>
                  <a:pt x="25583" y="243498"/>
                </a:lnTo>
                <a:lnTo>
                  <a:pt x="30127" y="251308"/>
                </a:lnTo>
                <a:lnTo>
                  <a:pt x="33116" y="255169"/>
                </a:lnTo>
                <a:lnTo>
                  <a:pt x="37649" y="259013"/>
                </a:lnTo>
                <a:lnTo>
                  <a:pt x="43212" y="262845"/>
                </a:lnTo>
                <a:lnTo>
                  <a:pt x="49460" y="266670"/>
                </a:lnTo>
                <a:lnTo>
                  <a:pt x="54895" y="269220"/>
                </a:lnTo>
                <a:lnTo>
                  <a:pt x="59788" y="270921"/>
                </a:lnTo>
                <a:lnTo>
                  <a:pt x="64321" y="272054"/>
                </a:lnTo>
                <a:lnTo>
                  <a:pt x="68612" y="272809"/>
                </a:lnTo>
                <a:lnTo>
                  <a:pt x="72743" y="273313"/>
                </a:lnTo>
                <a:lnTo>
                  <a:pt x="76767" y="273649"/>
                </a:lnTo>
                <a:lnTo>
                  <a:pt x="80720" y="273873"/>
                </a:lnTo>
                <a:lnTo>
                  <a:pt x="88499" y="274121"/>
                </a:lnTo>
                <a:lnTo>
                  <a:pt x="92351" y="272918"/>
                </a:lnTo>
                <a:lnTo>
                  <a:pt x="96189" y="270845"/>
                </a:lnTo>
                <a:lnTo>
                  <a:pt x="100018" y="268194"/>
                </a:lnTo>
                <a:lnTo>
                  <a:pt x="103841" y="266426"/>
                </a:lnTo>
                <a:lnTo>
                  <a:pt x="107659" y="265247"/>
                </a:lnTo>
                <a:lnTo>
                  <a:pt x="111474" y="264462"/>
                </a:lnTo>
                <a:lnTo>
                  <a:pt x="116558" y="260128"/>
                </a:lnTo>
                <a:lnTo>
                  <a:pt x="122487" y="253429"/>
                </a:lnTo>
                <a:lnTo>
                  <a:pt x="128980" y="245153"/>
                </a:lnTo>
                <a:lnTo>
                  <a:pt x="133309" y="238366"/>
                </a:lnTo>
                <a:lnTo>
                  <a:pt x="136194" y="232570"/>
                </a:lnTo>
                <a:lnTo>
                  <a:pt x="138118" y="227437"/>
                </a:lnTo>
                <a:lnTo>
                  <a:pt x="141940" y="218935"/>
                </a:lnTo>
                <a:lnTo>
                  <a:pt x="158186" y="185238"/>
                </a:lnTo>
                <a:lnTo>
                  <a:pt x="167378" y="166571"/>
                </a:lnTo>
                <a:lnTo>
                  <a:pt x="171607" y="159308"/>
                </a:lnTo>
                <a:lnTo>
                  <a:pt x="175697" y="153196"/>
                </a:lnTo>
                <a:lnTo>
                  <a:pt x="179693" y="147851"/>
                </a:lnTo>
                <a:lnTo>
                  <a:pt x="182357" y="141747"/>
                </a:lnTo>
                <a:lnTo>
                  <a:pt x="184133" y="135138"/>
                </a:lnTo>
                <a:lnTo>
                  <a:pt x="185318" y="128192"/>
                </a:lnTo>
                <a:lnTo>
                  <a:pt x="186107" y="122292"/>
                </a:lnTo>
                <a:lnTo>
                  <a:pt x="186633" y="117088"/>
                </a:lnTo>
                <a:lnTo>
                  <a:pt x="186984" y="112349"/>
                </a:lnTo>
                <a:lnTo>
                  <a:pt x="187218" y="105379"/>
                </a:lnTo>
                <a:lnTo>
                  <a:pt x="187478" y="87476"/>
                </a:lnTo>
                <a:lnTo>
                  <a:pt x="186277" y="78637"/>
                </a:lnTo>
                <a:lnTo>
                  <a:pt x="184206" y="70205"/>
                </a:lnTo>
                <a:lnTo>
                  <a:pt x="181556" y="62043"/>
                </a:lnTo>
                <a:lnTo>
                  <a:pt x="178519" y="54062"/>
                </a:lnTo>
                <a:lnTo>
                  <a:pt x="175225" y="46202"/>
                </a:lnTo>
                <a:lnTo>
                  <a:pt x="171758" y="38421"/>
                </a:lnTo>
                <a:lnTo>
                  <a:pt x="166907" y="30695"/>
                </a:lnTo>
                <a:lnTo>
                  <a:pt x="161133" y="23003"/>
                </a:lnTo>
                <a:lnTo>
                  <a:pt x="145752" y="4544"/>
                </a:lnTo>
                <a:lnTo>
                  <a:pt x="143220" y="3030"/>
                </a:lnTo>
                <a:lnTo>
                  <a:pt x="140261" y="2020"/>
                </a:lnTo>
                <a:lnTo>
                  <a:pt x="137020" y="1347"/>
                </a:lnTo>
                <a:lnTo>
                  <a:pt x="132318" y="898"/>
                </a:lnTo>
                <a:lnTo>
                  <a:pt x="126644" y="599"/>
                </a:lnTo>
                <a:lnTo>
                  <a:pt x="113566" y="267"/>
                </a:lnTo>
                <a:lnTo>
                  <a:pt x="61955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68"/>
          <p:cNvSpPr/>
          <p:nvPr/>
        </p:nvSpPr>
        <p:spPr bwMode="auto">
          <a:xfrm>
            <a:off x="4446270" y="3554729"/>
            <a:ext cx="131844" cy="112347"/>
          </a:xfrm>
          <a:custGeom>
            <a:avLst/>
            <a:gdLst/>
            <a:ahLst/>
            <a:cxnLst/>
            <a:rect l="0" t="0" r="0" b="0"/>
            <a:pathLst>
              <a:path w="131844" h="112347">
                <a:moveTo>
                  <a:pt x="34289" y="0"/>
                </a:moveTo>
                <a:lnTo>
                  <a:pt x="34289" y="25751"/>
                </a:lnTo>
                <a:lnTo>
                  <a:pt x="35559" y="34947"/>
                </a:lnTo>
                <a:lnTo>
                  <a:pt x="40358" y="62099"/>
                </a:lnTo>
                <a:lnTo>
                  <a:pt x="43415" y="73149"/>
                </a:lnTo>
                <a:lnTo>
                  <a:pt x="46723" y="81787"/>
                </a:lnTo>
                <a:lnTo>
                  <a:pt x="50199" y="88814"/>
                </a:lnTo>
                <a:lnTo>
                  <a:pt x="53785" y="93500"/>
                </a:lnTo>
                <a:lnTo>
                  <a:pt x="57447" y="96624"/>
                </a:lnTo>
                <a:lnTo>
                  <a:pt x="61158" y="98706"/>
                </a:lnTo>
                <a:lnTo>
                  <a:pt x="63632" y="101364"/>
                </a:lnTo>
                <a:lnTo>
                  <a:pt x="65281" y="104406"/>
                </a:lnTo>
                <a:lnTo>
                  <a:pt x="66380" y="107704"/>
                </a:lnTo>
                <a:lnTo>
                  <a:pt x="68383" y="109903"/>
                </a:lnTo>
                <a:lnTo>
                  <a:pt x="70989" y="111369"/>
                </a:lnTo>
                <a:lnTo>
                  <a:pt x="73996" y="112346"/>
                </a:lnTo>
                <a:lnTo>
                  <a:pt x="78540" y="111728"/>
                </a:lnTo>
                <a:lnTo>
                  <a:pt x="84110" y="110045"/>
                </a:lnTo>
                <a:lnTo>
                  <a:pt x="90363" y="107654"/>
                </a:lnTo>
                <a:lnTo>
                  <a:pt x="95802" y="106059"/>
                </a:lnTo>
                <a:lnTo>
                  <a:pt x="100698" y="104996"/>
                </a:lnTo>
                <a:lnTo>
                  <a:pt x="105232" y="104287"/>
                </a:lnTo>
                <a:lnTo>
                  <a:pt x="109524" y="102545"/>
                </a:lnTo>
                <a:lnTo>
                  <a:pt x="113656" y="100114"/>
                </a:lnTo>
                <a:lnTo>
                  <a:pt x="117681" y="97223"/>
                </a:lnTo>
                <a:lnTo>
                  <a:pt x="120364" y="94025"/>
                </a:lnTo>
                <a:lnTo>
                  <a:pt x="122153" y="90624"/>
                </a:lnTo>
                <a:lnTo>
                  <a:pt x="123345" y="87086"/>
                </a:lnTo>
                <a:lnTo>
                  <a:pt x="125410" y="82187"/>
                </a:lnTo>
                <a:lnTo>
                  <a:pt x="128056" y="76382"/>
                </a:lnTo>
                <a:lnTo>
                  <a:pt x="131091" y="69971"/>
                </a:lnTo>
                <a:lnTo>
                  <a:pt x="131843" y="65698"/>
                </a:lnTo>
                <a:lnTo>
                  <a:pt x="131075" y="62849"/>
                </a:lnTo>
                <a:lnTo>
                  <a:pt x="129294" y="60949"/>
                </a:lnTo>
                <a:lnTo>
                  <a:pt x="128106" y="57143"/>
                </a:lnTo>
                <a:lnTo>
                  <a:pt x="127314" y="52065"/>
                </a:lnTo>
                <a:lnTo>
                  <a:pt x="126786" y="46140"/>
                </a:lnTo>
                <a:lnTo>
                  <a:pt x="125164" y="42190"/>
                </a:lnTo>
                <a:lnTo>
                  <a:pt x="122812" y="39557"/>
                </a:lnTo>
                <a:lnTo>
                  <a:pt x="119975" y="37802"/>
                </a:lnTo>
                <a:lnTo>
                  <a:pt x="116813" y="35361"/>
                </a:lnTo>
                <a:lnTo>
                  <a:pt x="113435" y="32464"/>
                </a:lnTo>
                <a:lnTo>
                  <a:pt x="109913" y="29263"/>
                </a:lnTo>
                <a:lnTo>
                  <a:pt x="106295" y="27129"/>
                </a:lnTo>
                <a:lnTo>
                  <a:pt x="102613" y="25706"/>
                </a:lnTo>
                <a:lnTo>
                  <a:pt x="98889" y="24757"/>
                </a:lnTo>
                <a:lnTo>
                  <a:pt x="93866" y="24125"/>
                </a:lnTo>
                <a:lnTo>
                  <a:pt x="87977" y="23704"/>
                </a:lnTo>
                <a:lnTo>
                  <a:pt x="81511" y="23422"/>
                </a:lnTo>
                <a:lnTo>
                  <a:pt x="64167" y="23110"/>
                </a:lnTo>
                <a:lnTo>
                  <a:pt x="54208" y="23027"/>
                </a:lnTo>
                <a:lnTo>
                  <a:pt x="46299" y="24241"/>
                </a:lnTo>
                <a:lnTo>
                  <a:pt x="39755" y="26321"/>
                </a:lnTo>
                <a:lnTo>
                  <a:pt x="34123" y="28978"/>
                </a:lnTo>
                <a:lnTo>
                  <a:pt x="29099" y="30749"/>
                </a:lnTo>
                <a:lnTo>
                  <a:pt x="24479" y="31929"/>
                </a:lnTo>
                <a:lnTo>
                  <a:pt x="20129" y="32716"/>
                </a:lnTo>
                <a:lnTo>
                  <a:pt x="15959" y="34511"/>
                </a:lnTo>
                <a:lnTo>
                  <a:pt x="11909" y="36978"/>
                </a:lnTo>
                <a:lnTo>
                  <a:pt x="0" y="45721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tchwork design template">
  <a:themeElements>
    <a:clrScheme name="Office Theme 1">
      <a:dk1>
        <a:srgbClr val="6C0093"/>
      </a:dk1>
      <a:lt1>
        <a:srgbClr val="FFFFFF"/>
      </a:lt1>
      <a:dk2>
        <a:srgbClr val="0006B0"/>
      </a:dk2>
      <a:lt2>
        <a:srgbClr val="00B7A5"/>
      </a:lt2>
      <a:accent1>
        <a:srgbClr val="B50069"/>
      </a:accent1>
      <a:accent2>
        <a:srgbClr val="0100B4"/>
      </a:accent2>
      <a:accent3>
        <a:srgbClr val="AAAAD4"/>
      </a:accent3>
      <a:accent4>
        <a:srgbClr val="DADADA"/>
      </a:accent4>
      <a:accent5>
        <a:srgbClr val="D7AAB9"/>
      </a:accent5>
      <a:accent6>
        <a:srgbClr val="0100A3"/>
      </a:accent6>
      <a:hlink>
        <a:srgbClr val="F297CD"/>
      </a:hlink>
      <a:folHlink>
        <a:srgbClr val="751FE6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6C0093"/>
        </a:dk1>
        <a:lt1>
          <a:srgbClr val="FFFFFF"/>
        </a:lt1>
        <a:dk2>
          <a:srgbClr val="0006B0"/>
        </a:dk2>
        <a:lt2>
          <a:srgbClr val="00B7A5"/>
        </a:lt2>
        <a:accent1>
          <a:srgbClr val="B50069"/>
        </a:accent1>
        <a:accent2>
          <a:srgbClr val="0100B4"/>
        </a:accent2>
        <a:accent3>
          <a:srgbClr val="AAAAD4"/>
        </a:accent3>
        <a:accent4>
          <a:srgbClr val="DADADA"/>
        </a:accent4>
        <a:accent5>
          <a:srgbClr val="D7AAB9"/>
        </a:accent5>
        <a:accent6>
          <a:srgbClr val="0100A3"/>
        </a:accent6>
        <a:hlink>
          <a:srgbClr val="F297CD"/>
        </a:hlink>
        <a:folHlink>
          <a:srgbClr val="751F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81D58"/>
        </a:dk1>
        <a:lt1>
          <a:srgbClr val="FFFFFF"/>
        </a:lt1>
        <a:dk2>
          <a:srgbClr val="CF0E30"/>
        </a:dk2>
        <a:lt2>
          <a:srgbClr val="CECECE"/>
        </a:lt2>
        <a:accent1>
          <a:srgbClr val="79A0FE"/>
        </a:accent1>
        <a:accent2>
          <a:srgbClr val="8CF4EA"/>
        </a:accent2>
        <a:accent3>
          <a:srgbClr val="FFFFFF"/>
        </a:accent3>
        <a:accent4>
          <a:srgbClr val="06174A"/>
        </a:accent4>
        <a:accent5>
          <a:srgbClr val="BECDFE"/>
        </a:accent5>
        <a:accent6>
          <a:srgbClr val="7EDDD4"/>
        </a:accent6>
        <a:hlink>
          <a:srgbClr val="F39FD1"/>
        </a:hlink>
        <a:folHlink>
          <a:srgbClr val="FCFE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474747"/>
        </a:dk1>
        <a:lt1>
          <a:srgbClr val="FFFFFF"/>
        </a:lt1>
        <a:dk2>
          <a:srgbClr val="000000"/>
        </a:dk2>
        <a:lt2>
          <a:srgbClr val="CECECE"/>
        </a:lt2>
        <a:accent1>
          <a:srgbClr val="919191"/>
        </a:accent1>
        <a:accent2>
          <a:srgbClr val="ABABAB"/>
        </a:accent2>
        <a:accent3>
          <a:srgbClr val="FFFFFF"/>
        </a:accent3>
        <a:accent4>
          <a:srgbClr val="3B3B3B"/>
        </a:accent4>
        <a:accent5>
          <a:srgbClr val="C7C7C7"/>
        </a:accent5>
        <a:accent6>
          <a:srgbClr val="9B9B9B"/>
        </a:accent6>
        <a:hlink>
          <a:srgbClr val="676767"/>
        </a:hlink>
        <a:folHlink>
          <a:srgbClr val="DAD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Patchwork design template</Template>
  <TotalTime>141</TotalTime>
  <Words>392</Words>
  <Application>Microsoft Office PowerPoint</Application>
  <PresentationFormat>On-screen Show (4:3)</PresentationFormat>
  <Paragraphs>49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Patchwork design template</vt:lpstr>
      <vt:lpstr>Angles of a Triangle</vt:lpstr>
      <vt:lpstr>What is a triangle?</vt:lpstr>
      <vt:lpstr>Classifying triangles by their sides</vt:lpstr>
      <vt:lpstr>Classifying triangles by their angles</vt:lpstr>
      <vt:lpstr>Theorem: The sum of the measures of the angles of a triangle is 180.</vt:lpstr>
      <vt:lpstr>Corollaries</vt:lpstr>
      <vt:lpstr>Corollary 1</vt:lpstr>
      <vt:lpstr>Corollary 2</vt:lpstr>
      <vt:lpstr>Corollary 3</vt:lpstr>
      <vt:lpstr>Corollary 4</vt:lpstr>
      <vt:lpstr>Interior and exterior angles</vt:lpstr>
      <vt:lpstr>Now check out this one</vt:lpstr>
      <vt:lpstr>Another theorem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Angles of a Triangle</dc:title>
  <dc:creator>Ameena</dc:creator>
  <cp:lastModifiedBy>Ameena</cp:lastModifiedBy>
  <cp:revision>15</cp:revision>
  <dcterms:created xsi:type="dcterms:W3CDTF">2008-04-14T14:22:32Z</dcterms:created>
  <dcterms:modified xsi:type="dcterms:W3CDTF">2008-04-14T16:44:11Z</dcterms:modified>
</cp:coreProperties>
</file>